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57" r:id="rId5"/>
    <p:sldId id="262" r:id="rId6"/>
    <p:sldId id="263" r:id="rId7"/>
    <p:sldId id="258" r:id="rId8"/>
    <p:sldId id="266" r:id="rId9"/>
    <p:sldId id="264" r:id="rId10"/>
    <p:sldId id="265" r:id="rId11"/>
    <p:sldId id="261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282340-200B-43CC-A299-63AE7574E1A8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923AD-0070-4989-A680-B6F148130DA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282340-200B-43CC-A299-63AE7574E1A8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923AD-0070-4989-A680-B6F148130DA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282340-200B-43CC-A299-63AE7574E1A8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923AD-0070-4989-A680-B6F148130DA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282340-200B-43CC-A299-63AE7574E1A8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923AD-0070-4989-A680-B6F148130DA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282340-200B-43CC-A299-63AE7574E1A8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923AD-0070-4989-A680-B6F148130DA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282340-200B-43CC-A299-63AE7574E1A8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923AD-0070-4989-A680-B6F148130DA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282340-200B-43CC-A299-63AE7574E1A8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923AD-0070-4989-A680-B6F148130DA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282340-200B-43CC-A299-63AE7574E1A8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923AD-0070-4989-A680-B6F148130DA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282340-200B-43CC-A299-63AE7574E1A8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923AD-0070-4989-A680-B6F148130DA9}" type="slidenum">
              <a:rPr lang="fr-FR" smtClean="0"/>
              <a:t>‹#›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282340-200B-43CC-A299-63AE7574E1A8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923AD-0070-4989-A680-B6F148130DA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282340-200B-43CC-A299-63AE7574E1A8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923AD-0070-4989-A680-B6F148130DA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C282340-200B-43CC-A299-63AE7574E1A8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B923AD-0070-4989-A680-B6F148130DA9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ava.com/fr/download/manual_v6.js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mp"/><Relationship Id="rId5" Type="http://schemas.openxmlformats.org/officeDocument/2006/relationships/image" Target="../media/image5.png"/><Relationship Id="rId4" Type="http://schemas.openxmlformats.org/officeDocument/2006/relationships/image" Target="../media/image4.tm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lipse.org/download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developer.android.com/sdk/index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developer.android.com/sdk/installing/installing-adt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developer.android.com/sdk/index.html#win-bundl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developer.android.com/sdk/installing/adding-packages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052736"/>
            <a:ext cx="7772400" cy="1828800"/>
          </a:xfrm>
        </p:spPr>
        <p:txBody>
          <a:bodyPr/>
          <a:lstStyle/>
          <a:p>
            <a:r>
              <a:rPr lang="fr-FR" dirty="0" smtClean="0"/>
              <a:t>Configuration </a:t>
            </a:r>
            <a:r>
              <a:rPr lang="fr-FR" dirty="0" err="1" smtClean="0"/>
              <a:t>Android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 smtClean="0"/>
              <a:t>Tutorials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78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183880" cy="792088"/>
          </a:xfrm>
        </p:spPr>
        <p:txBody>
          <a:bodyPr/>
          <a:lstStyle/>
          <a:p>
            <a:pPr algn="ctr"/>
            <a:r>
              <a:rPr lang="fr-FR" dirty="0" smtClean="0"/>
              <a:t>Java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556792"/>
            <a:ext cx="8183880" cy="4187952"/>
          </a:xfrm>
        </p:spPr>
        <p:txBody>
          <a:bodyPr/>
          <a:lstStyle/>
          <a:p>
            <a:r>
              <a:rPr lang="fr-FR" dirty="0" smtClean="0">
                <a:hlinkClick r:id="rId2"/>
              </a:rPr>
              <a:t>http://www.java.com/fr/download/manual_v6.jsp</a:t>
            </a:r>
            <a:endParaRPr lang="fr-FR" dirty="0" smtClean="0"/>
          </a:p>
          <a:p>
            <a:r>
              <a:rPr lang="fr-FR" dirty="0" smtClean="0"/>
              <a:t>Ajouter la référence du JDK dans les variables d’environnement </a:t>
            </a:r>
          </a:p>
          <a:p>
            <a:r>
              <a:rPr lang="fr-FR" dirty="0" smtClean="0"/>
              <a:t>Créer un dossier Java sur votre disque dur et copier le dossier du </a:t>
            </a:r>
            <a:r>
              <a:rPr lang="fr-FR" dirty="0" err="1" smtClean="0"/>
              <a:t>jdk</a:t>
            </a:r>
            <a:r>
              <a:rPr lang="fr-FR" dirty="0" smtClean="0"/>
              <a:t> dans ce dossier!</a:t>
            </a:r>
          </a:p>
        </p:txBody>
      </p:sp>
    </p:spTree>
    <p:extLst>
      <p:ext uri="{BB962C8B-B14F-4D97-AF65-F5344CB8AC3E}">
        <p14:creationId xmlns:p14="http://schemas.microsoft.com/office/powerpoint/2010/main" val="285647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43350"/>
            <a:ext cx="8183880" cy="75340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Variable d’environnement </a:t>
            </a:r>
            <a:r>
              <a:rPr lang="fr-FR" sz="1600" dirty="0" smtClean="0"/>
              <a:t>(</a:t>
            </a:r>
            <a:r>
              <a:rPr lang="fr-FR" sz="1600" dirty="0" err="1" smtClean="0"/>
              <a:t>windows</a:t>
            </a:r>
            <a:r>
              <a:rPr lang="fr-FR" sz="1600" dirty="0" smtClean="0"/>
              <a:t> seulement)</a:t>
            </a:r>
            <a:endParaRPr lang="fr-FR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   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38699"/>
            <a:ext cx="3005972" cy="2860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2987824" y="2503928"/>
            <a:ext cx="1224136" cy="1645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1196752"/>
            <a:ext cx="143827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206878"/>
            <a:ext cx="2350654" cy="263207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5292080" y="2481963"/>
            <a:ext cx="2520280" cy="906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6804248" y="3388050"/>
            <a:ext cx="1152128" cy="2273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05064"/>
            <a:ext cx="216217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860" y="4653136"/>
            <a:ext cx="3391374" cy="1495634"/>
          </a:xfrm>
          <a:prstGeom prst="rect">
            <a:avLst/>
          </a:prstGeom>
        </p:spPr>
      </p:pic>
      <p:cxnSp>
        <p:nvCxnSpPr>
          <p:cNvPr id="16" name="Straight Arrow Connector 15"/>
          <p:cNvCxnSpPr>
            <a:endCxn id="14" idx="3"/>
          </p:cNvCxnSpPr>
          <p:nvPr/>
        </p:nvCxnSpPr>
        <p:spPr>
          <a:xfrm flipH="1" flipV="1">
            <a:off x="5650234" y="5400953"/>
            <a:ext cx="1730078" cy="6203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0658" y="4970348"/>
            <a:ext cx="19190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Placer le curseur  A la fin du champs  puis ajouter un ; ensuite ajouter le chemin De votre </a:t>
            </a:r>
            <a:r>
              <a:rPr lang="fr-FR" sz="900" b="1" dirty="0" err="1" smtClean="0"/>
              <a:t>jdk</a:t>
            </a:r>
            <a:r>
              <a:rPr lang="fr-FR" sz="900" b="1" dirty="0" smtClean="0"/>
              <a:t>! Finalement appuyer sur OK!</a:t>
            </a:r>
            <a:endParaRPr lang="fr-FR" sz="900" b="1" dirty="0"/>
          </a:p>
        </p:txBody>
      </p:sp>
    </p:spTree>
    <p:extLst>
      <p:ext uri="{BB962C8B-B14F-4D97-AF65-F5344CB8AC3E}">
        <p14:creationId xmlns:p14="http://schemas.microsoft.com/office/powerpoint/2010/main" val="2364666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83880" cy="648072"/>
          </a:xfrm>
        </p:spPr>
        <p:txBody>
          <a:bodyPr/>
          <a:lstStyle/>
          <a:p>
            <a:pPr algn="ctr"/>
            <a:r>
              <a:rPr lang="fr-FR" dirty="0" smtClean="0"/>
              <a:t>Deux options pour le SDK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8183880" cy="418795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fr-FR" dirty="0" smtClean="0"/>
              <a:t>Télécharger éclipse le SDK et le ADT séparément </a:t>
            </a:r>
          </a:p>
          <a:p>
            <a:pPr marL="514350" indent="-514350">
              <a:buAutoNum type="arabicPeriod"/>
            </a:pPr>
            <a:r>
              <a:rPr lang="fr-FR" dirty="0" smtClean="0"/>
              <a:t>Télécharger le ADT Bundle « All In One » qui inclut éclipse, le SDK (</a:t>
            </a:r>
            <a:r>
              <a:rPr lang="fr-FR" dirty="0" err="1" smtClean="0"/>
              <a:t>core</a:t>
            </a:r>
            <a:r>
              <a:rPr lang="fr-FR" dirty="0" smtClean="0"/>
              <a:t>) et le plugin ADT</a:t>
            </a:r>
          </a:p>
          <a:p>
            <a:endParaRPr lang="fr-FR" dirty="0" smtClean="0"/>
          </a:p>
          <a:p>
            <a:r>
              <a:rPr lang="fr-FR" dirty="0" smtClean="0"/>
              <a:t>NB: ADT: Android Développement Kit est le plugin qui permet de développer des projets Android avec éclipse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0163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83880" cy="648072"/>
          </a:xfrm>
        </p:spPr>
        <p:txBody>
          <a:bodyPr/>
          <a:lstStyle/>
          <a:p>
            <a:pPr algn="ctr"/>
            <a:r>
              <a:rPr lang="fr-FR" dirty="0" smtClean="0"/>
              <a:t>Choix 1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8183880" cy="4187952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r>
              <a:rPr lang="fr-FR" dirty="0" smtClean="0"/>
              <a:t>Télécharger éclipse, Android SDK et ADT</a:t>
            </a:r>
          </a:p>
          <a:p>
            <a:pPr marL="0" indent="0">
              <a:buNone/>
            </a:pPr>
            <a:r>
              <a:rPr lang="fr-FR" i="1" dirty="0" smtClean="0"/>
              <a:t>(Vous aurez plus de travail à faire!)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1503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83880" cy="648072"/>
          </a:xfrm>
        </p:spPr>
        <p:txBody>
          <a:bodyPr/>
          <a:lstStyle/>
          <a:p>
            <a:pPr algn="ctr"/>
            <a:r>
              <a:rPr lang="fr-FR" dirty="0" smtClean="0"/>
              <a:t>Eclipse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8183880" cy="4187952"/>
          </a:xfrm>
        </p:spPr>
        <p:txBody>
          <a:bodyPr/>
          <a:lstStyle/>
          <a:p>
            <a:r>
              <a:rPr lang="fr-FR" dirty="0" smtClean="0"/>
              <a:t>Télécharger </a:t>
            </a:r>
            <a:r>
              <a:rPr lang="fr-FR" dirty="0" err="1" smtClean="0"/>
              <a:t>eclipse</a:t>
            </a:r>
            <a:r>
              <a:rPr lang="fr-FR" dirty="0" smtClean="0"/>
              <a:t> (</a:t>
            </a:r>
            <a:r>
              <a:rPr lang="fr-FR" dirty="0" smtClean="0">
                <a:hlinkClick r:id="rId2"/>
              </a:rPr>
              <a:t>http://www.eclipse.org/downloads/</a:t>
            </a:r>
            <a:r>
              <a:rPr lang="fr-FR" dirty="0" smtClean="0"/>
              <a:t>)</a:t>
            </a:r>
          </a:p>
          <a:p>
            <a:r>
              <a:rPr lang="fr-FR" dirty="0" smtClean="0"/>
              <a:t>Extraire le dossier téléchargé dans un répertoire de votre choix</a:t>
            </a:r>
          </a:p>
          <a:p>
            <a:endParaRPr lang="fr-FR" dirty="0"/>
          </a:p>
          <a:p>
            <a:r>
              <a:rPr lang="fr-FR" dirty="0" smtClean="0"/>
              <a:t>PS: Placer Eclipse dans un dossier sur le disque dur de préférence (C:\Android par ex)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2262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183880" cy="792088"/>
          </a:xfrm>
        </p:spPr>
        <p:txBody>
          <a:bodyPr/>
          <a:lstStyle/>
          <a:p>
            <a:pPr algn="ctr"/>
            <a:r>
              <a:rPr lang="fr-FR" dirty="0" err="1" smtClean="0"/>
              <a:t>Android</a:t>
            </a:r>
            <a:r>
              <a:rPr lang="fr-FR" dirty="0" smtClean="0"/>
              <a:t> SDK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183880" cy="4187952"/>
          </a:xfrm>
        </p:spPr>
        <p:txBody>
          <a:bodyPr/>
          <a:lstStyle/>
          <a:p>
            <a:r>
              <a:rPr lang="fr-FR" dirty="0" smtClean="0"/>
              <a:t>Télécharger (</a:t>
            </a:r>
            <a:r>
              <a:rPr lang="fr-FR" dirty="0" smtClean="0">
                <a:hlinkClick r:id="rId2"/>
              </a:rPr>
              <a:t>http://developer.android.com/sdk/index.html</a:t>
            </a:r>
            <a:r>
              <a:rPr lang="fr-FR" dirty="0" smtClean="0"/>
              <a:t>)</a:t>
            </a:r>
          </a:p>
          <a:p>
            <a:r>
              <a:rPr lang="fr-FR" dirty="0" smtClean="0"/>
              <a:t>Choisir la version correspondante à votre système d’exploitation </a:t>
            </a:r>
          </a:p>
          <a:p>
            <a:r>
              <a:rPr lang="fr-FR" dirty="0" smtClean="0"/>
              <a:t>Extraire le dossier dans un répertoire de votre ordinateur (C:\Android\SDK par exemple)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8033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83880" cy="792088"/>
          </a:xfrm>
        </p:spPr>
        <p:txBody>
          <a:bodyPr/>
          <a:lstStyle/>
          <a:p>
            <a:pPr algn="ctr"/>
            <a:r>
              <a:rPr lang="fr-FR" dirty="0" err="1" smtClean="0"/>
              <a:t>Android</a:t>
            </a:r>
            <a:r>
              <a:rPr lang="fr-FR" dirty="0" smtClean="0"/>
              <a:t> SDK dans </a:t>
            </a:r>
            <a:r>
              <a:rPr lang="fr-FR" dirty="0" err="1" smtClean="0"/>
              <a:t>eclipse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84784"/>
            <a:ext cx="8183880" cy="418795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S</a:t>
            </a:r>
            <a:r>
              <a:rPr lang="fr-FR" dirty="0" smtClean="0"/>
              <a:t>uivez le tutoriel de ce lien </a:t>
            </a:r>
            <a:r>
              <a:rPr lang="fr-FR" dirty="0" smtClean="0">
                <a:hlinkClick r:id="rId2"/>
              </a:rPr>
              <a:t>http://developer.android.com/sdk/installing/installing-adt.html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946441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83880" cy="792088"/>
          </a:xfrm>
        </p:spPr>
        <p:txBody>
          <a:bodyPr/>
          <a:lstStyle/>
          <a:p>
            <a:pPr algn="ctr"/>
            <a:r>
              <a:rPr lang="fr-FR" dirty="0" smtClean="0"/>
              <a:t>Choix 2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84784"/>
            <a:ext cx="8183880" cy="4187952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Télécharger Android </a:t>
            </a:r>
            <a:r>
              <a:rPr lang="fr-FR" dirty="0" err="1" smtClean="0"/>
              <a:t>Adt</a:t>
            </a:r>
            <a:r>
              <a:rPr lang="fr-FR" dirty="0" smtClean="0"/>
              <a:t> Bundle </a:t>
            </a:r>
            <a:r>
              <a:rPr lang="fr-FR" dirty="0" smtClean="0">
                <a:sym typeface="Wingdings" panose="05000000000000000000" pitchFamily="2" charset="2"/>
              </a:rPr>
              <a:t> éclipse + SDK + ADT (moins de configuration à faire) </a:t>
            </a: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096570"/>
            <a:ext cx="5062404" cy="2576166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>
            <a:off x="6163134" y="4384653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120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83880" cy="792088"/>
          </a:xfrm>
        </p:spPr>
        <p:txBody>
          <a:bodyPr/>
          <a:lstStyle/>
          <a:p>
            <a:pPr algn="ctr"/>
            <a:r>
              <a:rPr lang="fr-FR" dirty="0" smtClean="0"/>
              <a:t>ADT Bundle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84784"/>
            <a:ext cx="8183880" cy="41879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 Téléchargez </a:t>
            </a:r>
            <a:r>
              <a:rPr lang="fr-FR" dirty="0">
                <a:sym typeface="Wingdings" panose="05000000000000000000" pitchFamily="2" charset="2"/>
              </a:rPr>
              <a:t>le ici </a:t>
            </a:r>
            <a:r>
              <a:rPr lang="fr-FR" dirty="0" smtClean="0">
                <a:sym typeface="Wingdings" panose="05000000000000000000" pitchFamily="2" charset="2"/>
              </a:rPr>
              <a:t>: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  <a:hlinkClick r:id="rId2"/>
              </a:rPr>
              <a:t>http</a:t>
            </a:r>
            <a:r>
              <a:rPr lang="fr-FR" dirty="0">
                <a:sym typeface="Wingdings" panose="05000000000000000000" pitchFamily="2" charset="2"/>
                <a:hlinkClick r:id="rId2"/>
              </a:rPr>
              <a:t>://</a:t>
            </a:r>
            <a:r>
              <a:rPr lang="fr-FR" dirty="0" smtClean="0">
                <a:sym typeface="Wingdings" panose="05000000000000000000" pitchFamily="2" charset="2"/>
                <a:hlinkClick r:id="rId2"/>
              </a:rPr>
              <a:t>developer.android.com/sdk/index.html#win-bundle</a:t>
            </a:r>
            <a:endParaRPr lang="fr-F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 Décompressez le dossier téléchargé dans un répertoire de votre choix sur votre ordinateur!</a:t>
            </a:r>
          </a:p>
          <a:p>
            <a:pPr marL="0" indent="0">
              <a:buNone/>
            </a:pPr>
            <a:endParaRPr lang="fr-F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P.S: De préférence, mettez tous dans un même dossier dédié à Android (C:\Android)</a:t>
            </a:r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893357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83880" cy="792088"/>
          </a:xfrm>
        </p:spPr>
        <p:txBody>
          <a:bodyPr/>
          <a:lstStyle/>
          <a:p>
            <a:pPr algn="ctr"/>
            <a:r>
              <a:rPr lang="fr-FR" dirty="0" smtClean="0"/>
              <a:t>Configurez le SDK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84784"/>
            <a:ext cx="8183880" cy="4187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Compléter votre SDK en suivant ce lien </a:t>
            </a:r>
          </a:p>
          <a:p>
            <a:pPr marL="0" indent="0">
              <a:buNone/>
            </a:pPr>
            <a:r>
              <a:rPr lang="fr-FR" dirty="0" smtClean="0">
                <a:hlinkClick r:id="rId2"/>
              </a:rPr>
              <a:t>http://developer.android.com/sdk/installing/adding-packages.html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N.B: Le temps </a:t>
            </a:r>
            <a:r>
              <a:rPr lang="fr-FR" dirty="0" smtClean="0"/>
              <a:t>d’exécution </a:t>
            </a:r>
            <a:r>
              <a:rPr lang="fr-FR" dirty="0" smtClean="0"/>
              <a:t>de cette étape dépend des options que vous aurez coché dans l’écran qui apparait, si vous voulez toutes les versions d’Android alors cochez tout, sinon </a:t>
            </a:r>
            <a:r>
              <a:rPr lang="fr-FR" dirty="0" smtClean="0"/>
              <a:t>choisissez une des plus récents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9709934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Presentation2</Template>
  <TotalTime>92</TotalTime>
  <Words>298</Words>
  <Application>Microsoft Office PowerPoint</Application>
  <PresentationFormat>On-screen Show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Aspect</vt:lpstr>
      <vt:lpstr>Configuration Android</vt:lpstr>
      <vt:lpstr>Java</vt:lpstr>
      <vt:lpstr>Variable d’environnement (windows seulement)</vt:lpstr>
      <vt:lpstr>Deux options pour le SDK</vt:lpstr>
      <vt:lpstr>Choix 1</vt:lpstr>
      <vt:lpstr>Eclipse</vt:lpstr>
      <vt:lpstr>Android SDK</vt:lpstr>
      <vt:lpstr>Android SDK dans eclipse</vt:lpstr>
      <vt:lpstr>Choix 2</vt:lpstr>
      <vt:lpstr>ADT Bundle</vt:lpstr>
      <vt:lpstr>Configurez le SDK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Configuration Android</dc:title>
  <dc:creator>Edou</dc:creator>
  <cp:lastModifiedBy>edou</cp:lastModifiedBy>
  <cp:revision>19</cp:revision>
  <dcterms:created xsi:type="dcterms:W3CDTF">2012-10-01T15:17:41Z</dcterms:created>
  <dcterms:modified xsi:type="dcterms:W3CDTF">2013-10-20T10:54:31Z</dcterms:modified>
</cp:coreProperties>
</file>