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74" r:id="rId4"/>
    <p:sldId id="259" r:id="rId5"/>
    <p:sldId id="272" r:id="rId6"/>
    <p:sldId id="273" r:id="rId7"/>
    <p:sldId id="275" r:id="rId8"/>
    <p:sldId id="276" r:id="rId9"/>
    <p:sldId id="277" r:id="rId10"/>
    <p:sldId id="278" r:id="rId11"/>
    <p:sldId id="279" r:id="rId12"/>
    <p:sldId id="280" r:id="rId13"/>
    <p:sldId id="265" r:id="rId14"/>
    <p:sldId id="269" r:id="rId15"/>
    <p:sldId id="271" r:id="rId16"/>
    <p:sldId id="268" r:id="rId17"/>
    <p:sldId id="266" r:id="rId18"/>
    <p:sldId id="281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0" autoAdjust="0"/>
    <p:restoredTop sz="39427" autoAdjust="0"/>
  </p:normalViewPr>
  <p:slideViewPr>
    <p:cSldViewPr>
      <p:cViewPr varScale="1">
        <p:scale>
          <a:sx n="22" d="100"/>
          <a:sy n="22" d="100"/>
        </p:scale>
        <p:origin x="-26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7763A4-DD50-42D3-9A5C-865901FA3078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</dgm:pt>
    <dgm:pt modelId="{C5C3F33B-5146-462C-B283-35F756941BFB}">
      <dgm:prSet phldrT="[Texte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Cas d’affaire</a:t>
          </a:r>
          <a:endParaRPr lang="fr-FR" sz="1200" b="1" dirty="0">
            <a:solidFill>
              <a:schemeClr val="tx2"/>
            </a:solidFill>
            <a:latin typeface="Californian FB" pitchFamily="18" charset="0"/>
          </a:endParaRPr>
        </a:p>
      </dgm:t>
    </dgm:pt>
    <dgm:pt modelId="{DA960E3D-B383-4BC1-9BD4-90FD9BD976FE}" type="parTrans" cxnId="{204BA74C-B3D0-4292-9349-96FA1720359F}">
      <dgm:prSet/>
      <dgm:spPr/>
      <dgm:t>
        <a:bodyPr/>
        <a:lstStyle/>
        <a:p>
          <a:endParaRPr lang="fr-FR"/>
        </a:p>
      </dgm:t>
    </dgm:pt>
    <dgm:pt modelId="{0979D6EE-B8B7-418E-A1AF-233C4053F212}" type="sibTrans" cxnId="{204BA74C-B3D0-4292-9349-96FA1720359F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fr-FR" sz="1100" b="1">
            <a:solidFill>
              <a:schemeClr val="tx2"/>
            </a:solidFill>
            <a:latin typeface="Californian FB" pitchFamily="18" charset="0"/>
          </a:endParaRPr>
        </a:p>
      </dgm:t>
    </dgm:pt>
    <dgm:pt modelId="{72C846A8-ECE0-46B9-A73A-F2303152C322}">
      <dgm:prSet phldrT="[Texte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sz="1200" b="1" u="none" dirty="0" smtClean="0">
              <a:solidFill>
                <a:schemeClr val="tx1"/>
              </a:solidFill>
              <a:latin typeface="Californian FB" pitchFamily="18" charset="0"/>
            </a:rPr>
            <a:t>Organisation</a:t>
          </a:r>
          <a:endParaRPr lang="fr-FR" sz="1200" b="1" u="none" dirty="0">
            <a:solidFill>
              <a:schemeClr val="tx1"/>
            </a:solidFill>
            <a:latin typeface="Californian FB" pitchFamily="18" charset="0"/>
          </a:endParaRPr>
        </a:p>
      </dgm:t>
    </dgm:pt>
    <dgm:pt modelId="{B81267B2-654C-42B4-A84C-32A4F492D870}" type="parTrans" cxnId="{E872FF3B-4CD2-461E-AAE4-DD6AE46B35F5}">
      <dgm:prSet/>
      <dgm:spPr/>
      <dgm:t>
        <a:bodyPr/>
        <a:lstStyle/>
        <a:p>
          <a:endParaRPr lang="fr-FR"/>
        </a:p>
      </dgm:t>
    </dgm:pt>
    <dgm:pt modelId="{35958A3F-B755-475D-A348-E0706DEC4E9F}" type="sibTrans" cxnId="{E872FF3B-4CD2-461E-AAE4-DD6AE46B35F5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fr-FR" sz="1100" b="1">
            <a:solidFill>
              <a:schemeClr val="tx2"/>
            </a:solidFill>
            <a:latin typeface="Californian FB" pitchFamily="18" charset="0"/>
          </a:endParaRPr>
        </a:p>
      </dgm:t>
    </dgm:pt>
    <dgm:pt modelId="{0E63A6A7-5CFB-483D-BF0A-C476A88211D7}">
      <dgm:prSet phldrT="[Texte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Plan</a:t>
          </a:r>
          <a:endParaRPr lang="fr-FR" sz="1200" b="1" dirty="0">
            <a:solidFill>
              <a:schemeClr val="tx2"/>
            </a:solidFill>
            <a:latin typeface="Californian FB" pitchFamily="18" charset="0"/>
          </a:endParaRPr>
        </a:p>
      </dgm:t>
    </dgm:pt>
    <dgm:pt modelId="{F9760E93-EA97-4999-B7D8-408646820E16}" type="parTrans" cxnId="{1FEFDCD9-F75F-4608-A1C5-8AA6F7189C2E}">
      <dgm:prSet/>
      <dgm:spPr/>
      <dgm:t>
        <a:bodyPr/>
        <a:lstStyle/>
        <a:p>
          <a:endParaRPr lang="fr-FR"/>
        </a:p>
      </dgm:t>
    </dgm:pt>
    <dgm:pt modelId="{8512B2DD-0216-4F19-A6C6-5FA3C06F977C}" type="sibTrans" cxnId="{1FEFDCD9-F75F-4608-A1C5-8AA6F7189C2E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fr-FR" sz="1100" b="1">
            <a:solidFill>
              <a:schemeClr val="tx2"/>
            </a:solidFill>
            <a:latin typeface="Californian FB" pitchFamily="18" charset="0"/>
          </a:endParaRPr>
        </a:p>
      </dgm:t>
    </dgm:pt>
    <dgm:pt modelId="{86FE67C1-6783-4E79-A851-BB349A66A4C2}">
      <dgm:prSet phldrT="[Texte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Contrôles</a:t>
          </a:r>
          <a:endParaRPr lang="fr-FR" sz="1200" b="1" dirty="0">
            <a:solidFill>
              <a:schemeClr val="tx2"/>
            </a:solidFill>
            <a:latin typeface="Californian FB" pitchFamily="18" charset="0"/>
          </a:endParaRPr>
        </a:p>
      </dgm:t>
    </dgm:pt>
    <dgm:pt modelId="{2DF8FDAD-E362-4D90-ABF9-4FBF5FA4A088}" type="parTrans" cxnId="{DBE4BDE1-676C-4D23-88C4-492980E310A8}">
      <dgm:prSet/>
      <dgm:spPr/>
      <dgm:t>
        <a:bodyPr/>
        <a:lstStyle/>
        <a:p>
          <a:endParaRPr lang="fr-FR"/>
        </a:p>
      </dgm:t>
    </dgm:pt>
    <dgm:pt modelId="{604235A2-718B-4F55-BB15-C41B95D6B277}" type="sibTrans" cxnId="{DBE4BDE1-676C-4D23-88C4-492980E310A8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fr-FR" sz="1100" b="1">
            <a:solidFill>
              <a:schemeClr val="tx2"/>
            </a:solidFill>
            <a:latin typeface="Californian FB" pitchFamily="18" charset="0"/>
          </a:endParaRPr>
        </a:p>
      </dgm:t>
    </dgm:pt>
    <dgm:pt modelId="{06E522D2-7AF8-4093-9579-03A30F082A31}">
      <dgm:prSet phldrT="[Texte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Risques</a:t>
          </a:r>
          <a:r>
            <a:rPr lang="fr-FR" sz="1100" b="1" dirty="0" smtClean="0">
              <a:solidFill>
                <a:schemeClr val="tx2"/>
              </a:solidFill>
              <a:latin typeface="Californian FB" pitchFamily="18" charset="0"/>
            </a:rPr>
            <a:t> </a:t>
          </a:r>
          <a:endParaRPr lang="fr-FR" sz="1100" b="1" dirty="0">
            <a:solidFill>
              <a:schemeClr val="tx2"/>
            </a:solidFill>
            <a:latin typeface="Californian FB" pitchFamily="18" charset="0"/>
          </a:endParaRPr>
        </a:p>
      </dgm:t>
    </dgm:pt>
    <dgm:pt modelId="{6C928002-DCB6-4E10-B885-327C81108C88}" type="parTrans" cxnId="{5AF64A4D-6A57-4A3F-942E-93B9E7D925DD}">
      <dgm:prSet/>
      <dgm:spPr/>
      <dgm:t>
        <a:bodyPr/>
        <a:lstStyle/>
        <a:p>
          <a:endParaRPr lang="fr-FR"/>
        </a:p>
      </dgm:t>
    </dgm:pt>
    <dgm:pt modelId="{2722D508-11B0-427A-A9F1-525EFC5B5482}" type="sibTrans" cxnId="{5AF64A4D-6A57-4A3F-942E-93B9E7D925DD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fr-FR" sz="1100" b="1">
            <a:solidFill>
              <a:schemeClr val="tx2"/>
            </a:solidFill>
            <a:latin typeface="Californian FB" pitchFamily="18" charset="0"/>
          </a:endParaRPr>
        </a:p>
      </dgm:t>
    </dgm:pt>
    <dgm:pt modelId="{D3767F32-B3C1-455E-90FD-AB4B08737AC1}">
      <dgm:prSet phldrT="[Texte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Qualité</a:t>
          </a:r>
          <a:endParaRPr lang="fr-FR" sz="1100" b="1" dirty="0">
            <a:solidFill>
              <a:schemeClr val="tx2"/>
            </a:solidFill>
            <a:latin typeface="Californian FB" pitchFamily="18" charset="0"/>
          </a:endParaRPr>
        </a:p>
      </dgm:t>
    </dgm:pt>
    <dgm:pt modelId="{9D77D202-6A43-420F-BD70-CF1341F83201}" type="parTrans" cxnId="{713C6AC0-0590-4F3B-8F25-99F33251B76E}">
      <dgm:prSet/>
      <dgm:spPr/>
      <dgm:t>
        <a:bodyPr/>
        <a:lstStyle/>
        <a:p>
          <a:endParaRPr lang="fr-FR"/>
        </a:p>
      </dgm:t>
    </dgm:pt>
    <dgm:pt modelId="{02EE7F93-3D9A-487A-9633-1013CB00BCD7}" type="sibTrans" cxnId="{713C6AC0-0590-4F3B-8F25-99F33251B76E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fr-FR" sz="1100" b="1">
            <a:solidFill>
              <a:schemeClr val="tx2"/>
            </a:solidFill>
            <a:latin typeface="Californian FB" pitchFamily="18" charset="0"/>
          </a:endParaRPr>
        </a:p>
      </dgm:t>
    </dgm:pt>
    <dgm:pt modelId="{4D17E3FB-E4D4-4DDE-B5D2-290203B42D74}">
      <dgm:prSet phldrT="[Texte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Gestion</a:t>
          </a:r>
          <a:r>
            <a:rPr lang="fr-FR" sz="1100" b="1" dirty="0" smtClean="0">
              <a:solidFill>
                <a:schemeClr val="tx2"/>
              </a:solidFill>
              <a:latin typeface="Californian FB" pitchFamily="18" charset="0"/>
            </a:rPr>
            <a:t> de la </a:t>
          </a:r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configuration</a:t>
          </a:r>
          <a:endParaRPr lang="fr-FR" sz="1100" b="1" dirty="0">
            <a:solidFill>
              <a:schemeClr val="tx2"/>
            </a:solidFill>
            <a:latin typeface="Californian FB" pitchFamily="18" charset="0"/>
          </a:endParaRPr>
        </a:p>
      </dgm:t>
    </dgm:pt>
    <dgm:pt modelId="{D4784E70-5270-4B57-BF29-277444EDCF1E}" type="parTrans" cxnId="{1CD87932-C387-44E3-9199-4F8F3B93279E}">
      <dgm:prSet/>
      <dgm:spPr/>
      <dgm:t>
        <a:bodyPr/>
        <a:lstStyle/>
        <a:p>
          <a:endParaRPr lang="fr-FR"/>
        </a:p>
      </dgm:t>
    </dgm:pt>
    <dgm:pt modelId="{E0CE0C32-2CEA-40DB-B2FB-7E607BF9C80E}" type="sibTrans" cxnId="{1CD87932-C387-44E3-9199-4F8F3B93279E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fr-FR" sz="1100" b="1">
            <a:solidFill>
              <a:schemeClr val="tx2"/>
            </a:solidFill>
            <a:latin typeface="Californian FB" pitchFamily="18" charset="0"/>
          </a:endParaRPr>
        </a:p>
      </dgm:t>
    </dgm:pt>
    <dgm:pt modelId="{18A1EFFF-43B5-40E6-94C1-F0CCE743E5DF}">
      <dgm:prSet phldrT="[Texte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Maîtrise</a:t>
          </a:r>
          <a:r>
            <a:rPr lang="fr-FR" sz="1100" b="1" dirty="0" smtClean="0">
              <a:solidFill>
                <a:schemeClr val="tx2"/>
              </a:solidFill>
              <a:latin typeface="Californian FB" pitchFamily="18" charset="0"/>
            </a:rPr>
            <a:t> des </a:t>
          </a:r>
          <a:r>
            <a:rPr lang="fr-FR" sz="1200" b="1" dirty="0" smtClean="0">
              <a:solidFill>
                <a:schemeClr val="tx2"/>
              </a:solidFill>
              <a:latin typeface="Californian FB" pitchFamily="18" charset="0"/>
            </a:rPr>
            <a:t>changements</a:t>
          </a:r>
          <a:endParaRPr lang="fr-FR" sz="1100" b="1" dirty="0">
            <a:solidFill>
              <a:schemeClr val="tx2"/>
            </a:solidFill>
            <a:latin typeface="Californian FB" pitchFamily="18" charset="0"/>
          </a:endParaRPr>
        </a:p>
      </dgm:t>
    </dgm:pt>
    <dgm:pt modelId="{A1A3932F-B169-445B-8680-B80EBFABFADE}" type="parTrans" cxnId="{CA6CBF09-DAC1-49FC-8528-CB56FFDF1EF0}">
      <dgm:prSet/>
      <dgm:spPr/>
      <dgm:t>
        <a:bodyPr/>
        <a:lstStyle/>
        <a:p>
          <a:endParaRPr lang="fr-FR"/>
        </a:p>
      </dgm:t>
    </dgm:pt>
    <dgm:pt modelId="{062BBC27-5F72-4B9D-90A5-E8DCD923FDB0}" type="sibTrans" cxnId="{CA6CBF09-DAC1-49FC-8528-CB56FFDF1EF0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fr-FR" sz="1100" b="1">
            <a:solidFill>
              <a:schemeClr val="tx2"/>
            </a:solidFill>
            <a:latin typeface="Californian FB" pitchFamily="18" charset="0"/>
          </a:endParaRPr>
        </a:p>
      </dgm:t>
    </dgm:pt>
    <dgm:pt modelId="{4F787E5B-050B-4D48-A8AB-B398E5F33A89}" type="pres">
      <dgm:prSet presAssocID="{2E7763A4-DD50-42D3-9A5C-865901FA3078}" presName="Name0" presStyleCnt="0">
        <dgm:presLayoutVars>
          <dgm:dir/>
          <dgm:resizeHandles val="exact"/>
        </dgm:presLayoutVars>
      </dgm:prSet>
      <dgm:spPr/>
    </dgm:pt>
    <dgm:pt modelId="{CFA57CA1-3D45-43AB-8C3A-8C4E2A3511DE}" type="pres">
      <dgm:prSet presAssocID="{C5C3F33B-5146-462C-B283-35F756941BFB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DE86D0B-E633-4320-B625-6A88AEF5D81B}" type="pres">
      <dgm:prSet presAssocID="{0979D6EE-B8B7-418E-A1AF-233C4053F212}" presName="sibTrans" presStyleLbl="sibTrans2D1" presStyleIdx="0" presStyleCnt="8"/>
      <dgm:spPr/>
      <dgm:t>
        <a:bodyPr/>
        <a:lstStyle/>
        <a:p>
          <a:endParaRPr lang="fr-FR"/>
        </a:p>
      </dgm:t>
    </dgm:pt>
    <dgm:pt modelId="{53FBE03A-0E8E-4B57-A863-AAA1475E7590}" type="pres">
      <dgm:prSet presAssocID="{0979D6EE-B8B7-418E-A1AF-233C4053F212}" presName="connectorText" presStyleLbl="sibTrans2D1" presStyleIdx="0" presStyleCnt="8"/>
      <dgm:spPr/>
      <dgm:t>
        <a:bodyPr/>
        <a:lstStyle/>
        <a:p>
          <a:endParaRPr lang="fr-FR"/>
        </a:p>
      </dgm:t>
    </dgm:pt>
    <dgm:pt modelId="{640D7B20-D4F1-4B24-937C-67D379F4B9F1}" type="pres">
      <dgm:prSet presAssocID="{72C846A8-ECE0-46B9-A73A-F2303152C32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74717EE-0C68-4700-8752-E63F1CF6E354}" type="pres">
      <dgm:prSet presAssocID="{35958A3F-B755-475D-A348-E0706DEC4E9F}" presName="sibTrans" presStyleLbl="sibTrans2D1" presStyleIdx="1" presStyleCnt="8"/>
      <dgm:spPr/>
      <dgm:t>
        <a:bodyPr/>
        <a:lstStyle/>
        <a:p>
          <a:endParaRPr lang="fr-FR"/>
        </a:p>
      </dgm:t>
    </dgm:pt>
    <dgm:pt modelId="{E35D5724-C01C-4993-B257-C33533961DFA}" type="pres">
      <dgm:prSet presAssocID="{35958A3F-B755-475D-A348-E0706DEC4E9F}" presName="connectorText" presStyleLbl="sibTrans2D1" presStyleIdx="1" presStyleCnt="8"/>
      <dgm:spPr/>
      <dgm:t>
        <a:bodyPr/>
        <a:lstStyle/>
        <a:p>
          <a:endParaRPr lang="fr-FR"/>
        </a:p>
      </dgm:t>
    </dgm:pt>
    <dgm:pt modelId="{223B2A36-08AC-4A16-9B8A-A72D4395EF63}" type="pres">
      <dgm:prSet presAssocID="{0E63A6A7-5CFB-483D-BF0A-C476A88211D7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4028BA-87F3-4F54-B248-03304B750D0F}" type="pres">
      <dgm:prSet presAssocID="{8512B2DD-0216-4F19-A6C6-5FA3C06F977C}" presName="sibTrans" presStyleLbl="sibTrans2D1" presStyleIdx="2" presStyleCnt="8"/>
      <dgm:spPr/>
      <dgm:t>
        <a:bodyPr/>
        <a:lstStyle/>
        <a:p>
          <a:endParaRPr lang="fr-FR"/>
        </a:p>
      </dgm:t>
    </dgm:pt>
    <dgm:pt modelId="{27401933-5DD2-4EDC-BDF3-63A93B53E3AA}" type="pres">
      <dgm:prSet presAssocID="{8512B2DD-0216-4F19-A6C6-5FA3C06F977C}" presName="connectorText" presStyleLbl="sibTrans2D1" presStyleIdx="2" presStyleCnt="8"/>
      <dgm:spPr/>
      <dgm:t>
        <a:bodyPr/>
        <a:lstStyle/>
        <a:p>
          <a:endParaRPr lang="fr-FR"/>
        </a:p>
      </dgm:t>
    </dgm:pt>
    <dgm:pt modelId="{5191CE7F-5C82-4D9A-A3A5-71D2054CF756}" type="pres">
      <dgm:prSet presAssocID="{86FE67C1-6783-4E79-A851-BB349A66A4C2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3C81163-4F14-484A-BC0C-85C106F02193}" type="pres">
      <dgm:prSet presAssocID="{604235A2-718B-4F55-BB15-C41B95D6B277}" presName="sibTrans" presStyleLbl="sibTrans2D1" presStyleIdx="3" presStyleCnt="8"/>
      <dgm:spPr/>
      <dgm:t>
        <a:bodyPr/>
        <a:lstStyle/>
        <a:p>
          <a:endParaRPr lang="fr-FR"/>
        </a:p>
      </dgm:t>
    </dgm:pt>
    <dgm:pt modelId="{ABCC534A-670C-44BC-9144-84310474839E}" type="pres">
      <dgm:prSet presAssocID="{604235A2-718B-4F55-BB15-C41B95D6B277}" presName="connectorText" presStyleLbl="sibTrans2D1" presStyleIdx="3" presStyleCnt="8"/>
      <dgm:spPr/>
      <dgm:t>
        <a:bodyPr/>
        <a:lstStyle/>
        <a:p>
          <a:endParaRPr lang="fr-FR"/>
        </a:p>
      </dgm:t>
    </dgm:pt>
    <dgm:pt modelId="{678F03B8-56D7-4B41-8E3F-A6FDB6544085}" type="pres">
      <dgm:prSet presAssocID="{06E522D2-7AF8-4093-9579-03A30F082A31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5635AE-5AF7-4100-9C6A-0BDDDBE7DDDE}" type="pres">
      <dgm:prSet presAssocID="{2722D508-11B0-427A-A9F1-525EFC5B5482}" presName="sibTrans" presStyleLbl="sibTrans2D1" presStyleIdx="4" presStyleCnt="8"/>
      <dgm:spPr/>
      <dgm:t>
        <a:bodyPr/>
        <a:lstStyle/>
        <a:p>
          <a:endParaRPr lang="fr-FR"/>
        </a:p>
      </dgm:t>
    </dgm:pt>
    <dgm:pt modelId="{87172CD0-3C51-4027-8232-697FCC6D292C}" type="pres">
      <dgm:prSet presAssocID="{2722D508-11B0-427A-A9F1-525EFC5B5482}" presName="connectorText" presStyleLbl="sibTrans2D1" presStyleIdx="4" presStyleCnt="8"/>
      <dgm:spPr/>
      <dgm:t>
        <a:bodyPr/>
        <a:lstStyle/>
        <a:p>
          <a:endParaRPr lang="fr-FR"/>
        </a:p>
      </dgm:t>
    </dgm:pt>
    <dgm:pt modelId="{06501A7B-5DB3-47D6-B088-1D8A615693B2}" type="pres">
      <dgm:prSet presAssocID="{D3767F32-B3C1-455E-90FD-AB4B08737AC1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FDFB5A-BFF1-4E35-96A7-90B0E4FCA5EB}" type="pres">
      <dgm:prSet presAssocID="{02EE7F93-3D9A-487A-9633-1013CB00BCD7}" presName="sibTrans" presStyleLbl="sibTrans2D1" presStyleIdx="5" presStyleCnt="8"/>
      <dgm:spPr/>
      <dgm:t>
        <a:bodyPr/>
        <a:lstStyle/>
        <a:p>
          <a:endParaRPr lang="fr-FR"/>
        </a:p>
      </dgm:t>
    </dgm:pt>
    <dgm:pt modelId="{251D3D9D-3BD7-4AE9-ACC4-A990108E3A4B}" type="pres">
      <dgm:prSet presAssocID="{02EE7F93-3D9A-487A-9633-1013CB00BCD7}" presName="connectorText" presStyleLbl="sibTrans2D1" presStyleIdx="5" presStyleCnt="8"/>
      <dgm:spPr/>
      <dgm:t>
        <a:bodyPr/>
        <a:lstStyle/>
        <a:p>
          <a:endParaRPr lang="fr-FR"/>
        </a:p>
      </dgm:t>
    </dgm:pt>
    <dgm:pt modelId="{485C29BE-8970-466B-A321-93EFDB10E1B3}" type="pres">
      <dgm:prSet presAssocID="{4D17E3FB-E4D4-4DDE-B5D2-290203B42D74}" presName="node" presStyleLbl="node1" presStyleIdx="6" presStyleCnt="8" custScaleX="11380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6E47A8-FF8D-4DB7-8B4E-5E43061EF4C9}" type="pres">
      <dgm:prSet presAssocID="{E0CE0C32-2CEA-40DB-B2FB-7E607BF9C80E}" presName="sibTrans" presStyleLbl="sibTrans2D1" presStyleIdx="6" presStyleCnt="8"/>
      <dgm:spPr/>
      <dgm:t>
        <a:bodyPr/>
        <a:lstStyle/>
        <a:p>
          <a:endParaRPr lang="fr-FR"/>
        </a:p>
      </dgm:t>
    </dgm:pt>
    <dgm:pt modelId="{6C8C1DC2-A426-47E7-BFF4-0BD66165E11A}" type="pres">
      <dgm:prSet presAssocID="{E0CE0C32-2CEA-40DB-B2FB-7E607BF9C80E}" presName="connectorText" presStyleLbl="sibTrans2D1" presStyleIdx="6" presStyleCnt="8"/>
      <dgm:spPr/>
      <dgm:t>
        <a:bodyPr/>
        <a:lstStyle/>
        <a:p>
          <a:endParaRPr lang="fr-FR"/>
        </a:p>
      </dgm:t>
    </dgm:pt>
    <dgm:pt modelId="{B4640168-5E36-4359-9740-2B452A12A929}" type="pres">
      <dgm:prSet presAssocID="{18A1EFFF-43B5-40E6-94C1-F0CCE743E5DF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3D410D3-F8E7-4C90-AF58-A7844DEC3CC9}" type="pres">
      <dgm:prSet presAssocID="{062BBC27-5F72-4B9D-90A5-E8DCD923FDB0}" presName="sibTrans" presStyleLbl="sibTrans2D1" presStyleIdx="7" presStyleCnt="8"/>
      <dgm:spPr/>
      <dgm:t>
        <a:bodyPr/>
        <a:lstStyle/>
        <a:p>
          <a:endParaRPr lang="fr-FR"/>
        </a:p>
      </dgm:t>
    </dgm:pt>
    <dgm:pt modelId="{66D6BDA6-8AFA-40BC-9BEB-6BA00F272DD3}" type="pres">
      <dgm:prSet presAssocID="{062BBC27-5F72-4B9D-90A5-E8DCD923FDB0}" presName="connectorText" presStyleLbl="sibTrans2D1" presStyleIdx="7" presStyleCnt="8"/>
      <dgm:spPr/>
      <dgm:t>
        <a:bodyPr/>
        <a:lstStyle/>
        <a:p>
          <a:endParaRPr lang="fr-FR"/>
        </a:p>
      </dgm:t>
    </dgm:pt>
  </dgm:ptLst>
  <dgm:cxnLst>
    <dgm:cxn modelId="{713C6AC0-0590-4F3B-8F25-99F33251B76E}" srcId="{2E7763A4-DD50-42D3-9A5C-865901FA3078}" destId="{D3767F32-B3C1-455E-90FD-AB4B08737AC1}" srcOrd="5" destOrd="0" parTransId="{9D77D202-6A43-420F-BD70-CF1341F83201}" sibTransId="{02EE7F93-3D9A-487A-9633-1013CB00BCD7}"/>
    <dgm:cxn modelId="{C233FCA2-0FA4-43D3-B466-C5A19A802181}" type="presOf" srcId="{E0CE0C32-2CEA-40DB-B2FB-7E607BF9C80E}" destId="{6C8C1DC2-A426-47E7-BFF4-0BD66165E11A}" srcOrd="1" destOrd="0" presId="urn:microsoft.com/office/officeart/2005/8/layout/cycle7"/>
    <dgm:cxn modelId="{0A582410-5677-4CB8-B34C-67B6E356BDAD}" type="presOf" srcId="{062BBC27-5F72-4B9D-90A5-E8DCD923FDB0}" destId="{66D6BDA6-8AFA-40BC-9BEB-6BA00F272DD3}" srcOrd="1" destOrd="0" presId="urn:microsoft.com/office/officeart/2005/8/layout/cycle7"/>
    <dgm:cxn modelId="{652DA87C-C828-4B67-AFF0-AD2294AA0DAC}" type="presOf" srcId="{E0CE0C32-2CEA-40DB-B2FB-7E607BF9C80E}" destId="{4F6E47A8-FF8D-4DB7-8B4E-5E43061EF4C9}" srcOrd="0" destOrd="0" presId="urn:microsoft.com/office/officeart/2005/8/layout/cycle7"/>
    <dgm:cxn modelId="{8F0AD938-2F83-4F7A-84AB-938198608A75}" type="presOf" srcId="{8512B2DD-0216-4F19-A6C6-5FA3C06F977C}" destId="{27401933-5DD2-4EDC-BDF3-63A93B53E3AA}" srcOrd="1" destOrd="0" presId="urn:microsoft.com/office/officeart/2005/8/layout/cycle7"/>
    <dgm:cxn modelId="{EE95E245-22E9-420E-8BC9-B92689CEF412}" type="presOf" srcId="{2E7763A4-DD50-42D3-9A5C-865901FA3078}" destId="{4F787E5B-050B-4D48-A8AB-B398E5F33A89}" srcOrd="0" destOrd="0" presId="urn:microsoft.com/office/officeart/2005/8/layout/cycle7"/>
    <dgm:cxn modelId="{81F85299-4F3A-45AA-96DD-BAC0D25F44BC}" type="presOf" srcId="{72C846A8-ECE0-46B9-A73A-F2303152C322}" destId="{640D7B20-D4F1-4B24-937C-67D379F4B9F1}" srcOrd="0" destOrd="0" presId="urn:microsoft.com/office/officeart/2005/8/layout/cycle7"/>
    <dgm:cxn modelId="{204BA74C-B3D0-4292-9349-96FA1720359F}" srcId="{2E7763A4-DD50-42D3-9A5C-865901FA3078}" destId="{C5C3F33B-5146-462C-B283-35F756941BFB}" srcOrd="0" destOrd="0" parTransId="{DA960E3D-B383-4BC1-9BD4-90FD9BD976FE}" sibTransId="{0979D6EE-B8B7-418E-A1AF-233C4053F212}"/>
    <dgm:cxn modelId="{67E9B286-18E4-4EAF-89A7-ACF312012F57}" type="presOf" srcId="{604235A2-718B-4F55-BB15-C41B95D6B277}" destId="{33C81163-4F14-484A-BC0C-85C106F02193}" srcOrd="0" destOrd="0" presId="urn:microsoft.com/office/officeart/2005/8/layout/cycle7"/>
    <dgm:cxn modelId="{20E0B517-1144-4CC7-BD8B-D9CFAB2FF5BF}" type="presOf" srcId="{02EE7F93-3D9A-487A-9633-1013CB00BCD7}" destId="{251D3D9D-3BD7-4AE9-ACC4-A990108E3A4B}" srcOrd="1" destOrd="0" presId="urn:microsoft.com/office/officeart/2005/8/layout/cycle7"/>
    <dgm:cxn modelId="{B165864A-B301-4479-95C5-9ADFDF4DA3E8}" type="presOf" srcId="{D3767F32-B3C1-455E-90FD-AB4B08737AC1}" destId="{06501A7B-5DB3-47D6-B088-1D8A615693B2}" srcOrd="0" destOrd="0" presId="urn:microsoft.com/office/officeart/2005/8/layout/cycle7"/>
    <dgm:cxn modelId="{CB560671-C9AA-4E5C-92A2-6A6632B16FCE}" type="presOf" srcId="{18A1EFFF-43B5-40E6-94C1-F0CCE743E5DF}" destId="{B4640168-5E36-4359-9740-2B452A12A929}" srcOrd="0" destOrd="0" presId="urn:microsoft.com/office/officeart/2005/8/layout/cycle7"/>
    <dgm:cxn modelId="{0F61B648-0B94-4B3F-A360-1345BA3A1A56}" type="presOf" srcId="{4D17E3FB-E4D4-4DDE-B5D2-290203B42D74}" destId="{485C29BE-8970-466B-A321-93EFDB10E1B3}" srcOrd="0" destOrd="0" presId="urn:microsoft.com/office/officeart/2005/8/layout/cycle7"/>
    <dgm:cxn modelId="{DBE4BDE1-676C-4D23-88C4-492980E310A8}" srcId="{2E7763A4-DD50-42D3-9A5C-865901FA3078}" destId="{86FE67C1-6783-4E79-A851-BB349A66A4C2}" srcOrd="3" destOrd="0" parTransId="{2DF8FDAD-E362-4D90-ABF9-4FBF5FA4A088}" sibTransId="{604235A2-718B-4F55-BB15-C41B95D6B277}"/>
    <dgm:cxn modelId="{5AF64A4D-6A57-4A3F-942E-93B9E7D925DD}" srcId="{2E7763A4-DD50-42D3-9A5C-865901FA3078}" destId="{06E522D2-7AF8-4093-9579-03A30F082A31}" srcOrd="4" destOrd="0" parTransId="{6C928002-DCB6-4E10-B885-327C81108C88}" sibTransId="{2722D508-11B0-427A-A9F1-525EFC5B5482}"/>
    <dgm:cxn modelId="{32017ADF-C7F1-4A45-AEDB-BED7DE1515B0}" type="presOf" srcId="{8512B2DD-0216-4F19-A6C6-5FA3C06F977C}" destId="{0B4028BA-87F3-4F54-B248-03304B750D0F}" srcOrd="0" destOrd="0" presId="urn:microsoft.com/office/officeart/2005/8/layout/cycle7"/>
    <dgm:cxn modelId="{6D965281-F876-4020-9D77-6561C5FA9EC0}" type="presOf" srcId="{06E522D2-7AF8-4093-9579-03A30F082A31}" destId="{678F03B8-56D7-4B41-8E3F-A6FDB6544085}" srcOrd="0" destOrd="0" presId="urn:microsoft.com/office/officeart/2005/8/layout/cycle7"/>
    <dgm:cxn modelId="{715AED04-CCBB-4376-B95C-3B402C66B1AD}" type="presOf" srcId="{2722D508-11B0-427A-A9F1-525EFC5B5482}" destId="{FB5635AE-5AF7-4100-9C6A-0BDDDBE7DDDE}" srcOrd="0" destOrd="0" presId="urn:microsoft.com/office/officeart/2005/8/layout/cycle7"/>
    <dgm:cxn modelId="{9FF42946-BBB8-4231-B5E2-B65B276B2000}" type="presOf" srcId="{604235A2-718B-4F55-BB15-C41B95D6B277}" destId="{ABCC534A-670C-44BC-9144-84310474839E}" srcOrd="1" destOrd="0" presId="urn:microsoft.com/office/officeart/2005/8/layout/cycle7"/>
    <dgm:cxn modelId="{581A18B4-DCA1-49B2-B3C1-416934427E5A}" type="presOf" srcId="{2722D508-11B0-427A-A9F1-525EFC5B5482}" destId="{87172CD0-3C51-4027-8232-697FCC6D292C}" srcOrd="1" destOrd="0" presId="urn:microsoft.com/office/officeart/2005/8/layout/cycle7"/>
    <dgm:cxn modelId="{715806B1-8E02-4446-9401-1E3A85BEC12F}" type="presOf" srcId="{062BBC27-5F72-4B9D-90A5-E8DCD923FDB0}" destId="{03D410D3-F8E7-4C90-AF58-A7844DEC3CC9}" srcOrd="0" destOrd="0" presId="urn:microsoft.com/office/officeart/2005/8/layout/cycle7"/>
    <dgm:cxn modelId="{E228DE0B-379F-4628-9999-1E21FBE291A0}" type="presOf" srcId="{35958A3F-B755-475D-A348-E0706DEC4E9F}" destId="{174717EE-0C68-4700-8752-E63F1CF6E354}" srcOrd="0" destOrd="0" presId="urn:microsoft.com/office/officeart/2005/8/layout/cycle7"/>
    <dgm:cxn modelId="{15B2E233-5DEB-4016-946A-2603460E8E7C}" type="presOf" srcId="{86FE67C1-6783-4E79-A851-BB349A66A4C2}" destId="{5191CE7F-5C82-4D9A-A3A5-71D2054CF756}" srcOrd="0" destOrd="0" presId="urn:microsoft.com/office/officeart/2005/8/layout/cycle7"/>
    <dgm:cxn modelId="{354042EF-3D03-4050-8832-F629530028C7}" type="presOf" srcId="{0979D6EE-B8B7-418E-A1AF-233C4053F212}" destId="{CDE86D0B-E633-4320-B625-6A88AEF5D81B}" srcOrd="0" destOrd="0" presId="urn:microsoft.com/office/officeart/2005/8/layout/cycle7"/>
    <dgm:cxn modelId="{796F7A40-6053-4A77-AE9C-1C9B66CF5129}" type="presOf" srcId="{0E63A6A7-5CFB-483D-BF0A-C476A88211D7}" destId="{223B2A36-08AC-4A16-9B8A-A72D4395EF63}" srcOrd="0" destOrd="0" presId="urn:microsoft.com/office/officeart/2005/8/layout/cycle7"/>
    <dgm:cxn modelId="{9D3B9B45-7EED-4052-B423-82057A29DFF0}" type="presOf" srcId="{C5C3F33B-5146-462C-B283-35F756941BFB}" destId="{CFA57CA1-3D45-43AB-8C3A-8C4E2A3511DE}" srcOrd="0" destOrd="0" presId="urn:microsoft.com/office/officeart/2005/8/layout/cycle7"/>
    <dgm:cxn modelId="{7A520533-3831-4B29-A79A-116AB70E2278}" type="presOf" srcId="{0979D6EE-B8B7-418E-A1AF-233C4053F212}" destId="{53FBE03A-0E8E-4B57-A863-AAA1475E7590}" srcOrd="1" destOrd="0" presId="urn:microsoft.com/office/officeart/2005/8/layout/cycle7"/>
    <dgm:cxn modelId="{1CD87932-C387-44E3-9199-4F8F3B93279E}" srcId="{2E7763A4-DD50-42D3-9A5C-865901FA3078}" destId="{4D17E3FB-E4D4-4DDE-B5D2-290203B42D74}" srcOrd="6" destOrd="0" parTransId="{D4784E70-5270-4B57-BF29-277444EDCF1E}" sibTransId="{E0CE0C32-2CEA-40DB-B2FB-7E607BF9C80E}"/>
    <dgm:cxn modelId="{E3B12DEB-B2D3-49D6-92B0-72D664B537D3}" type="presOf" srcId="{02EE7F93-3D9A-487A-9633-1013CB00BCD7}" destId="{D3FDFB5A-BFF1-4E35-96A7-90B0E4FCA5EB}" srcOrd="0" destOrd="0" presId="urn:microsoft.com/office/officeart/2005/8/layout/cycle7"/>
    <dgm:cxn modelId="{CA6CBF09-DAC1-49FC-8528-CB56FFDF1EF0}" srcId="{2E7763A4-DD50-42D3-9A5C-865901FA3078}" destId="{18A1EFFF-43B5-40E6-94C1-F0CCE743E5DF}" srcOrd="7" destOrd="0" parTransId="{A1A3932F-B169-445B-8680-B80EBFABFADE}" sibTransId="{062BBC27-5F72-4B9D-90A5-E8DCD923FDB0}"/>
    <dgm:cxn modelId="{5CA1F52E-14C6-4D19-B49A-9C632EA6608F}" type="presOf" srcId="{35958A3F-B755-475D-A348-E0706DEC4E9F}" destId="{E35D5724-C01C-4993-B257-C33533961DFA}" srcOrd="1" destOrd="0" presId="urn:microsoft.com/office/officeart/2005/8/layout/cycle7"/>
    <dgm:cxn modelId="{E872FF3B-4CD2-461E-AAE4-DD6AE46B35F5}" srcId="{2E7763A4-DD50-42D3-9A5C-865901FA3078}" destId="{72C846A8-ECE0-46B9-A73A-F2303152C322}" srcOrd="1" destOrd="0" parTransId="{B81267B2-654C-42B4-A84C-32A4F492D870}" sibTransId="{35958A3F-B755-475D-A348-E0706DEC4E9F}"/>
    <dgm:cxn modelId="{1FEFDCD9-F75F-4608-A1C5-8AA6F7189C2E}" srcId="{2E7763A4-DD50-42D3-9A5C-865901FA3078}" destId="{0E63A6A7-5CFB-483D-BF0A-C476A88211D7}" srcOrd="2" destOrd="0" parTransId="{F9760E93-EA97-4999-B7D8-408646820E16}" sibTransId="{8512B2DD-0216-4F19-A6C6-5FA3C06F977C}"/>
    <dgm:cxn modelId="{4864D8F9-BDA0-42B7-9054-BE0AC65CEAD1}" type="presParOf" srcId="{4F787E5B-050B-4D48-A8AB-B398E5F33A89}" destId="{CFA57CA1-3D45-43AB-8C3A-8C4E2A3511DE}" srcOrd="0" destOrd="0" presId="urn:microsoft.com/office/officeart/2005/8/layout/cycle7"/>
    <dgm:cxn modelId="{24DD5F61-949E-4F27-8E7E-324FCE88406D}" type="presParOf" srcId="{4F787E5B-050B-4D48-A8AB-B398E5F33A89}" destId="{CDE86D0B-E633-4320-B625-6A88AEF5D81B}" srcOrd="1" destOrd="0" presId="urn:microsoft.com/office/officeart/2005/8/layout/cycle7"/>
    <dgm:cxn modelId="{1F8170E9-4E5D-485C-8808-FC700A7F2B4E}" type="presParOf" srcId="{CDE86D0B-E633-4320-B625-6A88AEF5D81B}" destId="{53FBE03A-0E8E-4B57-A863-AAA1475E7590}" srcOrd="0" destOrd="0" presId="urn:microsoft.com/office/officeart/2005/8/layout/cycle7"/>
    <dgm:cxn modelId="{63D27A01-C542-44E2-AF40-3216D7D2D1B2}" type="presParOf" srcId="{4F787E5B-050B-4D48-A8AB-B398E5F33A89}" destId="{640D7B20-D4F1-4B24-937C-67D379F4B9F1}" srcOrd="2" destOrd="0" presId="urn:microsoft.com/office/officeart/2005/8/layout/cycle7"/>
    <dgm:cxn modelId="{F8FDDFF7-988B-411A-8DE8-0D5D44693CCB}" type="presParOf" srcId="{4F787E5B-050B-4D48-A8AB-B398E5F33A89}" destId="{174717EE-0C68-4700-8752-E63F1CF6E354}" srcOrd="3" destOrd="0" presId="urn:microsoft.com/office/officeart/2005/8/layout/cycle7"/>
    <dgm:cxn modelId="{CB12F2E9-CF22-4384-B778-FFC2E1321729}" type="presParOf" srcId="{174717EE-0C68-4700-8752-E63F1CF6E354}" destId="{E35D5724-C01C-4993-B257-C33533961DFA}" srcOrd="0" destOrd="0" presId="urn:microsoft.com/office/officeart/2005/8/layout/cycle7"/>
    <dgm:cxn modelId="{EF548EF9-2060-4A4A-A14D-2A3FC4EE93D0}" type="presParOf" srcId="{4F787E5B-050B-4D48-A8AB-B398E5F33A89}" destId="{223B2A36-08AC-4A16-9B8A-A72D4395EF63}" srcOrd="4" destOrd="0" presId="urn:microsoft.com/office/officeart/2005/8/layout/cycle7"/>
    <dgm:cxn modelId="{134E7FBD-AC31-4A95-AFFD-3634BB06E6FD}" type="presParOf" srcId="{4F787E5B-050B-4D48-A8AB-B398E5F33A89}" destId="{0B4028BA-87F3-4F54-B248-03304B750D0F}" srcOrd="5" destOrd="0" presId="urn:microsoft.com/office/officeart/2005/8/layout/cycle7"/>
    <dgm:cxn modelId="{74B1E0BF-F880-4262-B0FE-2E5AB8174A32}" type="presParOf" srcId="{0B4028BA-87F3-4F54-B248-03304B750D0F}" destId="{27401933-5DD2-4EDC-BDF3-63A93B53E3AA}" srcOrd="0" destOrd="0" presId="urn:microsoft.com/office/officeart/2005/8/layout/cycle7"/>
    <dgm:cxn modelId="{EC790AA3-51C5-41DD-85F6-18DEBA4ECFD6}" type="presParOf" srcId="{4F787E5B-050B-4D48-A8AB-B398E5F33A89}" destId="{5191CE7F-5C82-4D9A-A3A5-71D2054CF756}" srcOrd="6" destOrd="0" presId="urn:microsoft.com/office/officeart/2005/8/layout/cycle7"/>
    <dgm:cxn modelId="{41525CEE-6705-40CB-830F-F5880D8CE007}" type="presParOf" srcId="{4F787E5B-050B-4D48-A8AB-B398E5F33A89}" destId="{33C81163-4F14-484A-BC0C-85C106F02193}" srcOrd="7" destOrd="0" presId="urn:microsoft.com/office/officeart/2005/8/layout/cycle7"/>
    <dgm:cxn modelId="{3B58E945-E746-4FB8-ADC9-520B0CF33DC8}" type="presParOf" srcId="{33C81163-4F14-484A-BC0C-85C106F02193}" destId="{ABCC534A-670C-44BC-9144-84310474839E}" srcOrd="0" destOrd="0" presId="urn:microsoft.com/office/officeart/2005/8/layout/cycle7"/>
    <dgm:cxn modelId="{5DCA6CFA-3861-4825-AE30-2429BAE3FD92}" type="presParOf" srcId="{4F787E5B-050B-4D48-A8AB-B398E5F33A89}" destId="{678F03B8-56D7-4B41-8E3F-A6FDB6544085}" srcOrd="8" destOrd="0" presId="urn:microsoft.com/office/officeart/2005/8/layout/cycle7"/>
    <dgm:cxn modelId="{9B3FFBD3-768E-4124-8E6A-A3B3726F5B97}" type="presParOf" srcId="{4F787E5B-050B-4D48-A8AB-B398E5F33A89}" destId="{FB5635AE-5AF7-4100-9C6A-0BDDDBE7DDDE}" srcOrd="9" destOrd="0" presId="urn:microsoft.com/office/officeart/2005/8/layout/cycle7"/>
    <dgm:cxn modelId="{F5873CAD-B390-4FE8-8BF6-622EDEE56FC6}" type="presParOf" srcId="{FB5635AE-5AF7-4100-9C6A-0BDDDBE7DDDE}" destId="{87172CD0-3C51-4027-8232-697FCC6D292C}" srcOrd="0" destOrd="0" presId="urn:microsoft.com/office/officeart/2005/8/layout/cycle7"/>
    <dgm:cxn modelId="{6708E796-5413-41A6-B0C8-B12299DE8D87}" type="presParOf" srcId="{4F787E5B-050B-4D48-A8AB-B398E5F33A89}" destId="{06501A7B-5DB3-47D6-B088-1D8A615693B2}" srcOrd="10" destOrd="0" presId="urn:microsoft.com/office/officeart/2005/8/layout/cycle7"/>
    <dgm:cxn modelId="{C1AAE5E4-86FB-406B-973D-BBC743E8C435}" type="presParOf" srcId="{4F787E5B-050B-4D48-A8AB-B398E5F33A89}" destId="{D3FDFB5A-BFF1-4E35-96A7-90B0E4FCA5EB}" srcOrd="11" destOrd="0" presId="urn:microsoft.com/office/officeart/2005/8/layout/cycle7"/>
    <dgm:cxn modelId="{8459B47D-7BA1-47E2-A492-42C4276E9706}" type="presParOf" srcId="{D3FDFB5A-BFF1-4E35-96A7-90B0E4FCA5EB}" destId="{251D3D9D-3BD7-4AE9-ACC4-A990108E3A4B}" srcOrd="0" destOrd="0" presId="urn:microsoft.com/office/officeart/2005/8/layout/cycle7"/>
    <dgm:cxn modelId="{B7A3B4EE-EC16-45AB-BCB8-24EA5806DED1}" type="presParOf" srcId="{4F787E5B-050B-4D48-A8AB-B398E5F33A89}" destId="{485C29BE-8970-466B-A321-93EFDB10E1B3}" srcOrd="12" destOrd="0" presId="urn:microsoft.com/office/officeart/2005/8/layout/cycle7"/>
    <dgm:cxn modelId="{1400F417-0F30-47C0-9F1B-5B0EB06D51BA}" type="presParOf" srcId="{4F787E5B-050B-4D48-A8AB-B398E5F33A89}" destId="{4F6E47A8-FF8D-4DB7-8B4E-5E43061EF4C9}" srcOrd="13" destOrd="0" presId="urn:microsoft.com/office/officeart/2005/8/layout/cycle7"/>
    <dgm:cxn modelId="{80BDBDE1-E8B4-4FDA-8D4D-0D15037E9E94}" type="presParOf" srcId="{4F6E47A8-FF8D-4DB7-8B4E-5E43061EF4C9}" destId="{6C8C1DC2-A426-47E7-BFF4-0BD66165E11A}" srcOrd="0" destOrd="0" presId="urn:microsoft.com/office/officeart/2005/8/layout/cycle7"/>
    <dgm:cxn modelId="{F07508BF-20C0-4015-9035-EDF1CA99B787}" type="presParOf" srcId="{4F787E5B-050B-4D48-A8AB-B398E5F33A89}" destId="{B4640168-5E36-4359-9740-2B452A12A929}" srcOrd="14" destOrd="0" presId="urn:microsoft.com/office/officeart/2005/8/layout/cycle7"/>
    <dgm:cxn modelId="{14A24577-0CCC-4E37-BA4E-0D59C0C12382}" type="presParOf" srcId="{4F787E5B-050B-4D48-A8AB-B398E5F33A89}" destId="{03D410D3-F8E7-4C90-AF58-A7844DEC3CC9}" srcOrd="15" destOrd="0" presId="urn:microsoft.com/office/officeart/2005/8/layout/cycle7"/>
    <dgm:cxn modelId="{0FFF0700-3550-4AE3-84A3-D1D07AE24A75}" type="presParOf" srcId="{03D410D3-F8E7-4C90-AF58-A7844DEC3CC9}" destId="{66D6BDA6-8AFA-40BC-9BEB-6BA00F272DD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22A952-61B9-44C3-B4AB-F46B7D96A239}" type="doc">
      <dgm:prSet loTypeId="urn:microsoft.com/office/officeart/2005/8/layout/process4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fr-FR"/>
        </a:p>
      </dgm:t>
    </dgm:pt>
    <dgm:pt modelId="{B595943C-A84A-4D7B-B0E7-91A6656D19CD}">
      <dgm:prSet phldrT="[Texte]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b="1" dirty="0" smtClean="0">
              <a:latin typeface="Californian FB" pitchFamily="18" charset="0"/>
            </a:rPr>
            <a:t>Comité de pilotage</a:t>
          </a:r>
          <a:endParaRPr lang="fr-FR" b="1" dirty="0">
            <a:latin typeface="Californian FB" pitchFamily="18" charset="0"/>
          </a:endParaRPr>
        </a:p>
      </dgm:t>
    </dgm:pt>
    <dgm:pt modelId="{1E41BA93-86D5-42F0-A3E4-7B5BE6A46ADA}" type="parTrans" cxnId="{FFF92D4C-AA55-4435-A09E-8706342B39B6}">
      <dgm:prSet/>
      <dgm:spPr/>
      <dgm:t>
        <a:bodyPr/>
        <a:lstStyle/>
        <a:p>
          <a:endParaRPr lang="fr-FR"/>
        </a:p>
      </dgm:t>
    </dgm:pt>
    <dgm:pt modelId="{401D70B9-3C43-4728-9A60-CF07F86F643C}" type="sibTrans" cxnId="{FFF92D4C-AA55-4435-A09E-8706342B39B6}">
      <dgm:prSet/>
      <dgm:spPr/>
      <dgm:t>
        <a:bodyPr/>
        <a:lstStyle/>
        <a:p>
          <a:endParaRPr lang="fr-FR"/>
        </a:p>
      </dgm:t>
    </dgm:pt>
    <dgm:pt modelId="{AF67AC41-5A6D-4BAB-B14B-7E913378AAA6}">
      <dgm:prSet phldrT="[Texte]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fr-FR" b="1" dirty="0" smtClean="0">
              <a:latin typeface="Californian FB" pitchFamily="18" charset="0"/>
            </a:rPr>
            <a:t>Directeur</a:t>
          </a:r>
          <a:r>
            <a:rPr lang="fr-FR" dirty="0" smtClean="0">
              <a:latin typeface="Californian FB" pitchFamily="18" charset="0"/>
            </a:rPr>
            <a:t> de p</a:t>
          </a:r>
          <a:r>
            <a:rPr lang="fr-FR" b="1" dirty="0" smtClean="0">
              <a:latin typeface="Californian FB" pitchFamily="18" charset="0"/>
            </a:rPr>
            <a:t>rojet</a:t>
          </a:r>
          <a:endParaRPr lang="fr-FR" b="1" dirty="0">
            <a:latin typeface="Californian FB" pitchFamily="18" charset="0"/>
          </a:endParaRPr>
        </a:p>
      </dgm:t>
    </dgm:pt>
    <dgm:pt modelId="{B6BC3FF1-3DAC-42F3-A557-290E482714FD}" type="parTrans" cxnId="{125BAD7F-D374-4617-A156-86B1C45D8CB4}">
      <dgm:prSet/>
      <dgm:spPr/>
      <dgm:t>
        <a:bodyPr/>
        <a:lstStyle/>
        <a:p>
          <a:endParaRPr lang="fr-FR"/>
        </a:p>
      </dgm:t>
    </dgm:pt>
    <dgm:pt modelId="{34C35E51-8108-47FC-AD7F-9132A197FF5A}" type="sibTrans" cxnId="{125BAD7F-D374-4617-A156-86B1C45D8CB4}">
      <dgm:prSet/>
      <dgm:spPr/>
      <dgm:t>
        <a:bodyPr/>
        <a:lstStyle/>
        <a:p>
          <a:endParaRPr lang="fr-FR"/>
        </a:p>
      </dgm:t>
    </dgm:pt>
    <dgm:pt modelId="{70537E04-7444-4D18-909A-7B380A417248}">
      <dgm:prSet phldrT="[Texte]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fr-FR" b="1" dirty="0" smtClean="0">
              <a:latin typeface="Californian FB" pitchFamily="18" charset="0"/>
            </a:rPr>
            <a:t>Responsable</a:t>
          </a:r>
          <a:r>
            <a:rPr lang="fr-FR" dirty="0" smtClean="0">
              <a:latin typeface="Californian FB" pitchFamily="18" charset="0"/>
            </a:rPr>
            <a:t> f</a:t>
          </a:r>
          <a:r>
            <a:rPr lang="fr-FR" b="1" dirty="0" smtClean="0">
              <a:latin typeface="Californian FB" pitchFamily="18" charset="0"/>
            </a:rPr>
            <a:t>ournisseurs</a:t>
          </a:r>
          <a:endParaRPr lang="fr-FR" b="1" dirty="0">
            <a:latin typeface="Californian FB" pitchFamily="18" charset="0"/>
          </a:endParaRPr>
        </a:p>
      </dgm:t>
    </dgm:pt>
    <dgm:pt modelId="{3D49470E-F16C-4792-AA55-A2B1579D5FEF}" type="parTrans" cxnId="{F2C3147D-4E63-4CBC-9057-DFAA58D2D738}">
      <dgm:prSet/>
      <dgm:spPr/>
      <dgm:t>
        <a:bodyPr/>
        <a:lstStyle/>
        <a:p>
          <a:endParaRPr lang="fr-FR"/>
        </a:p>
      </dgm:t>
    </dgm:pt>
    <dgm:pt modelId="{EE83D98E-0E5A-40D9-8A31-C03B30524BA0}" type="sibTrans" cxnId="{F2C3147D-4E63-4CBC-9057-DFAA58D2D738}">
      <dgm:prSet/>
      <dgm:spPr/>
      <dgm:t>
        <a:bodyPr/>
        <a:lstStyle/>
        <a:p>
          <a:endParaRPr lang="fr-FR"/>
        </a:p>
      </dgm:t>
    </dgm:pt>
    <dgm:pt modelId="{64569DFF-D4F1-442B-BA9A-73E323B06EE8}">
      <dgm:prSet phldrT="[Texte]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fr-FR" b="1" dirty="0" smtClean="0">
              <a:latin typeface="Californian FB" pitchFamily="18" charset="0"/>
            </a:rPr>
            <a:t>Responsable utilisateurs</a:t>
          </a:r>
          <a:endParaRPr lang="fr-FR" b="1" dirty="0">
            <a:latin typeface="Californian FB" pitchFamily="18" charset="0"/>
          </a:endParaRPr>
        </a:p>
      </dgm:t>
    </dgm:pt>
    <dgm:pt modelId="{B3DA59CD-AC40-4691-9D3C-AB4943A4E3B4}" type="sibTrans" cxnId="{2B33D8D6-4203-4A3A-81D4-AD707AD78E7E}">
      <dgm:prSet/>
      <dgm:spPr/>
      <dgm:t>
        <a:bodyPr/>
        <a:lstStyle/>
        <a:p>
          <a:endParaRPr lang="fr-FR"/>
        </a:p>
      </dgm:t>
    </dgm:pt>
    <dgm:pt modelId="{A5A58A90-4163-4EBB-942A-2E4848E788D3}" type="parTrans" cxnId="{2B33D8D6-4203-4A3A-81D4-AD707AD78E7E}">
      <dgm:prSet/>
      <dgm:spPr/>
      <dgm:t>
        <a:bodyPr/>
        <a:lstStyle/>
        <a:p>
          <a:endParaRPr lang="fr-FR"/>
        </a:p>
      </dgm:t>
    </dgm:pt>
    <dgm:pt modelId="{D275EADC-7CEC-43FF-8D08-2DE6415FB545}" type="pres">
      <dgm:prSet presAssocID="{0922A952-61B9-44C3-B4AB-F46B7D96A2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84925CF-9116-461A-8E67-6EE68663D2BE}" type="pres">
      <dgm:prSet presAssocID="{B595943C-A84A-4D7B-B0E7-91A6656D19CD}" presName="boxAndChildren" presStyleCnt="0"/>
      <dgm:spPr/>
    </dgm:pt>
    <dgm:pt modelId="{55D79F2A-FDBC-432C-AC21-A02068A11259}" type="pres">
      <dgm:prSet presAssocID="{B595943C-A84A-4D7B-B0E7-91A6656D19CD}" presName="parentTextBox" presStyleLbl="node1" presStyleIdx="0" presStyleCnt="1"/>
      <dgm:spPr/>
      <dgm:t>
        <a:bodyPr/>
        <a:lstStyle/>
        <a:p>
          <a:endParaRPr lang="fr-FR"/>
        </a:p>
      </dgm:t>
    </dgm:pt>
    <dgm:pt modelId="{A82629CA-45BF-428F-9876-16C67CA90743}" type="pres">
      <dgm:prSet presAssocID="{B595943C-A84A-4D7B-B0E7-91A6656D19CD}" presName="entireBox" presStyleLbl="node1" presStyleIdx="0" presStyleCnt="1" custLinFactNeighborX="-2020" custLinFactNeighborY="-874"/>
      <dgm:spPr/>
      <dgm:t>
        <a:bodyPr/>
        <a:lstStyle/>
        <a:p>
          <a:endParaRPr lang="fr-FR"/>
        </a:p>
      </dgm:t>
    </dgm:pt>
    <dgm:pt modelId="{D98D637D-3194-43A2-9ACF-FD95E92500F4}" type="pres">
      <dgm:prSet presAssocID="{B595943C-A84A-4D7B-B0E7-91A6656D19CD}" presName="descendantBox" presStyleCnt="0"/>
      <dgm:spPr/>
    </dgm:pt>
    <dgm:pt modelId="{6B8A0130-7B0E-4510-AC1A-20C771998147}" type="pres">
      <dgm:prSet presAssocID="{64569DFF-D4F1-442B-BA9A-73E323B06EE8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719661-497B-4F3A-BF5D-933110A89147}" type="pres">
      <dgm:prSet presAssocID="{AF67AC41-5A6D-4BAB-B14B-7E913378AAA6}" presName="childTextBox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0E3A04-9099-48C7-A22C-A5A9CE0DB0FE}" type="pres">
      <dgm:prSet presAssocID="{70537E04-7444-4D18-909A-7B380A417248}" presName="childTextBox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BA3E850-13DE-4532-B781-B5010460FA55}" type="presOf" srcId="{70537E04-7444-4D18-909A-7B380A417248}" destId="{A00E3A04-9099-48C7-A22C-A5A9CE0DB0FE}" srcOrd="0" destOrd="0" presId="urn:microsoft.com/office/officeart/2005/8/layout/process4"/>
    <dgm:cxn modelId="{14A788B2-8C92-48FE-A51A-0DCEAE5A00BB}" type="presOf" srcId="{64569DFF-D4F1-442B-BA9A-73E323B06EE8}" destId="{6B8A0130-7B0E-4510-AC1A-20C771998147}" srcOrd="0" destOrd="0" presId="urn:microsoft.com/office/officeart/2005/8/layout/process4"/>
    <dgm:cxn modelId="{F2C3147D-4E63-4CBC-9057-DFAA58D2D738}" srcId="{B595943C-A84A-4D7B-B0E7-91A6656D19CD}" destId="{70537E04-7444-4D18-909A-7B380A417248}" srcOrd="2" destOrd="0" parTransId="{3D49470E-F16C-4792-AA55-A2B1579D5FEF}" sibTransId="{EE83D98E-0E5A-40D9-8A31-C03B30524BA0}"/>
    <dgm:cxn modelId="{27DC685E-B191-4A70-BD4A-A8012630AD47}" type="presOf" srcId="{0922A952-61B9-44C3-B4AB-F46B7D96A239}" destId="{D275EADC-7CEC-43FF-8D08-2DE6415FB545}" srcOrd="0" destOrd="0" presId="urn:microsoft.com/office/officeart/2005/8/layout/process4"/>
    <dgm:cxn modelId="{04E8A313-28B9-4BFA-B748-D0AB657C8BB0}" type="presOf" srcId="{B595943C-A84A-4D7B-B0E7-91A6656D19CD}" destId="{A82629CA-45BF-428F-9876-16C67CA90743}" srcOrd="1" destOrd="0" presId="urn:microsoft.com/office/officeart/2005/8/layout/process4"/>
    <dgm:cxn modelId="{89CE6EB5-B88B-4913-AFA5-8E4700306D66}" type="presOf" srcId="{B595943C-A84A-4D7B-B0E7-91A6656D19CD}" destId="{55D79F2A-FDBC-432C-AC21-A02068A11259}" srcOrd="0" destOrd="0" presId="urn:microsoft.com/office/officeart/2005/8/layout/process4"/>
    <dgm:cxn modelId="{FE960EFF-A34F-466B-95FC-13BE34D2D210}" type="presOf" srcId="{AF67AC41-5A6D-4BAB-B14B-7E913378AAA6}" destId="{88719661-497B-4F3A-BF5D-933110A89147}" srcOrd="0" destOrd="0" presId="urn:microsoft.com/office/officeart/2005/8/layout/process4"/>
    <dgm:cxn modelId="{125BAD7F-D374-4617-A156-86B1C45D8CB4}" srcId="{B595943C-A84A-4D7B-B0E7-91A6656D19CD}" destId="{AF67AC41-5A6D-4BAB-B14B-7E913378AAA6}" srcOrd="1" destOrd="0" parTransId="{B6BC3FF1-3DAC-42F3-A557-290E482714FD}" sibTransId="{34C35E51-8108-47FC-AD7F-9132A197FF5A}"/>
    <dgm:cxn modelId="{2B33D8D6-4203-4A3A-81D4-AD707AD78E7E}" srcId="{B595943C-A84A-4D7B-B0E7-91A6656D19CD}" destId="{64569DFF-D4F1-442B-BA9A-73E323B06EE8}" srcOrd="0" destOrd="0" parTransId="{A5A58A90-4163-4EBB-942A-2E4848E788D3}" sibTransId="{B3DA59CD-AC40-4691-9D3C-AB4943A4E3B4}"/>
    <dgm:cxn modelId="{FFF92D4C-AA55-4435-A09E-8706342B39B6}" srcId="{0922A952-61B9-44C3-B4AB-F46B7D96A239}" destId="{B595943C-A84A-4D7B-B0E7-91A6656D19CD}" srcOrd="0" destOrd="0" parTransId="{1E41BA93-86D5-42F0-A3E4-7B5BE6A46ADA}" sibTransId="{401D70B9-3C43-4728-9A60-CF07F86F643C}"/>
    <dgm:cxn modelId="{9D32F1E5-5032-43B0-84D4-F7688C96B5F8}" type="presParOf" srcId="{D275EADC-7CEC-43FF-8D08-2DE6415FB545}" destId="{184925CF-9116-461A-8E67-6EE68663D2BE}" srcOrd="0" destOrd="0" presId="urn:microsoft.com/office/officeart/2005/8/layout/process4"/>
    <dgm:cxn modelId="{521FDC06-6FFF-4A53-96D7-1774E42368E6}" type="presParOf" srcId="{184925CF-9116-461A-8E67-6EE68663D2BE}" destId="{55D79F2A-FDBC-432C-AC21-A02068A11259}" srcOrd="0" destOrd="0" presId="urn:microsoft.com/office/officeart/2005/8/layout/process4"/>
    <dgm:cxn modelId="{48AEA28E-CBF5-4E85-855A-81E23B36DA56}" type="presParOf" srcId="{184925CF-9116-461A-8E67-6EE68663D2BE}" destId="{A82629CA-45BF-428F-9876-16C67CA90743}" srcOrd="1" destOrd="0" presId="urn:microsoft.com/office/officeart/2005/8/layout/process4"/>
    <dgm:cxn modelId="{F45E1CA0-7F44-40A9-B0F6-AEDFAF664BB8}" type="presParOf" srcId="{184925CF-9116-461A-8E67-6EE68663D2BE}" destId="{D98D637D-3194-43A2-9ACF-FD95E92500F4}" srcOrd="2" destOrd="0" presId="urn:microsoft.com/office/officeart/2005/8/layout/process4"/>
    <dgm:cxn modelId="{805E9C3B-A87B-4DFF-8B68-2A52459FD7A0}" type="presParOf" srcId="{D98D637D-3194-43A2-9ACF-FD95E92500F4}" destId="{6B8A0130-7B0E-4510-AC1A-20C771998147}" srcOrd="0" destOrd="0" presId="urn:microsoft.com/office/officeart/2005/8/layout/process4"/>
    <dgm:cxn modelId="{0BE87047-058A-4A01-97A3-52FE1DBA936F}" type="presParOf" srcId="{D98D637D-3194-43A2-9ACF-FD95E92500F4}" destId="{88719661-497B-4F3A-BF5D-933110A89147}" srcOrd="1" destOrd="0" presId="urn:microsoft.com/office/officeart/2005/8/layout/process4"/>
    <dgm:cxn modelId="{89574EEC-88A3-4F2A-8AE8-3FB6BCA39B01}" type="presParOf" srcId="{D98D637D-3194-43A2-9ACF-FD95E92500F4}" destId="{A00E3A04-9099-48C7-A22C-A5A9CE0DB0FE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A57CA1-3D45-43AB-8C3A-8C4E2A3511DE}">
      <dsp:nvSpPr>
        <dsp:cNvPr id="0" name=""/>
        <dsp:cNvSpPr/>
      </dsp:nvSpPr>
      <dsp:spPr>
        <a:xfrm>
          <a:off x="3109667" y="3205"/>
          <a:ext cx="1002321" cy="50116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Cas d’affaire</a:t>
          </a:r>
          <a:endParaRPr lang="fr-FR" sz="1200" b="1" kern="1200" dirty="0">
            <a:solidFill>
              <a:schemeClr val="tx2"/>
            </a:solidFill>
            <a:latin typeface="Californian FB" pitchFamily="18" charset="0"/>
          </a:endParaRPr>
        </a:p>
      </dsp:txBody>
      <dsp:txXfrm>
        <a:off x="3109667" y="3205"/>
        <a:ext cx="1002321" cy="501160"/>
      </dsp:txXfrm>
    </dsp:sp>
    <dsp:sp modelId="{CDE86D0B-E633-4320-B625-6A88AEF5D81B}">
      <dsp:nvSpPr>
        <dsp:cNvPr id="0" name=""/>
        <dsp:cNvSpPr/>
      </dsp:nvSpPr>
      <dsp:spPr>
        <a:xfrm rot="1350000">
          <a:off x="4152611" y="499157"/>
          <a:ext cx="524665" cy="1754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b="1" kern="1200">
            <a:solidFill>
              <a:schemeClr val="tx2"/>
            </a:solidFill>
            <a:latin typeface="Californian FB" pitchFamily="18" charset="0"/>
          </a:endParaRPr>
        </a:p>
      </dsp:txBody>
      <dsp:txXfrm rot="1350000">
        <a:off x="4152611" y="499157"/>
        <a:ext cx="524665" cy="175406"/>
      </dsp:txXfrm>
    </dsp:sp>
    <dsp:sp modelId="{640D7B20-D4F1-4B24-937C-67D379F4B9F1}">
      <dsp:nvSpPr>
        <dsp:cNvPr id="0" name=""/>
        <dsp:cNvSpPr/>
      </dsp:nvSpPr>
      <dsp:spPr>
        <a:xfrm>
          <a:off x="4717898" y="669356"/>
          <a:ext cx="1002321" cy="50116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u="none" kern="1200" dirty="0" smtClean="0">
              <a:solidFill>
                <a:schemeClr val="tx1"/>
              </a:solidFill>
              <a:latin typeface="Californian FB" pitchFamily="18" charset="0"/>
            </a:rPr>
            <a:t>Organisation</a:t>
          </a:r>
          <a:endParaRPr lang="fr-FR" sz="1200" b="1" u="none" kern="1200" dirty="0">
            <a:solidFill>
              <a:schemeClr val="tx1"/>
            </a:solidFill>
            <a:latin typeface="Californian FB" pitchFamily="18" charset="0"/>
          </a:endParaRPr>
        </a:p>
      </dsp:txBody>
      <dsp:txXfrm>
        <a:off x="4717898" y="669356"/>
        <a:ext cx="1002321" cy="501160"/>
      </dsp:txXfrm>
    </dsp:sp>
    <dsp:sp modelId="{174717EE-0C68-4700-8752-E63F1CF6E354}">
      <dsp:nvSpPr>
        <dsp:cNvPr id="0" name=""/>
        <dsp:cNvSpPr/>
      </dsp:nvSpPr>
      <dsp:spPr>
        <a:xfrm rot="4050000">
          <a:off x="5289802" y="1636349"/>
          <a:ext cx="524665" cy="1754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b="1" kern="1200">
            <a:solidFill>
              <a:schemeClr val="tx2"/>
            </a:solidFill>
            <a:latin typeface="Californian FB" pitchFamily="18" charset="0"/>
          </a:endParaRPr>
        </a:p>
      </dsp:txBody>
      <dsp:txXfrm rot="4050000">
        <a:off x="5289802" y="1636349"/>
        <a:ext cx="524665" cy="175406"/>
      </dsp:txXfrm>
    </dsp:sp>
    <dsp:sp modelId="{223B2A36-08AC-4A16-9B8A-A72D4395EF63}">
      <dsp:nvSpPr>
        <dsp:cNvPr id="0" name=""/>
        <dsp:cNvSpPr/>
      </dsp:nvSpPr>
      <dsp:spPr>
        <a:xfrm>
          <a:off x="5384049" y="2277587"/>
          <a:ext cx="1002321" cy="50116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Plan</a:t>
          </a:r>
          <a:endParaRPr lang="fr-FR" sz="1200" b="1" kern="1200" dirty="0">
            <a:solidFill>
              <a:schemeClr val="tx2"/>
            </a:solidFill>
            <a:latin typeface="Californian FB" pitchFamily="18" charset="0"/>
          </a:endParaRPr>
        </a:p>
      </dsp:txBody>
      <dsp:txXfrm>
        <a:off x="5384049" y="2277587"/>
        <a:ext cx="1002321" cy="501160"/>
      </dsp:txXfrm>
    </dsp:sp>
    <dsp:sp modelId="{0B4028BA-87F3-4F54-B248-03304B750D0F}">
      <dsp:nvSpPr>
        <dsp:cNvPr id="0" name=""/>
        <dsp:cNvSpPr/>
      </dsp:nvSpPr>
      <dsp:spPr>
        <a:xfrm rot="6750000">
          <a:off x="5289802" y="3244580"/>
          <a:ext cx="524665" cy="1754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b="1" kern="1200">
            <a:solidFill>
              <a:schemeClr val="tx2"/>
            </a:solidFill>
            <a:latin typeface="Californian FB" pitchFamily="18" charset="0"/>
          </a:endParaRPr>
        </a:p>
      </dsp:txBody>
      <dsp:txXfrm rot="6750000">
        <a:off x="5289802" y="3244580"/>
        <a:ext cx="524665" cy="175406"/>
      </dsp:txXfrm>
    </dsp:sp>
    <dsp:sp modelId="{5191CE7F-5C82-4D9A-A3A5-71D2054CF756}">
      <dsp:nvSpPr>
        <dsp:cNvPr id="0" name=""/>
        <dsp:cNvSpPr/>
      </dsp:nvSpPr>
      <dsp:spPr>
        <a:xfrm>
          <a:off x="4717898" y="3885818"/>
          <a:ext cx="1002321" cy="50116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Contrôles</a:t>
          </a:r>
          <a:endParaRPr lang="fr-FR" sz="1200" b="1" kern="1200" dirty="0">
            <a:solidFill>
              <a:schemeClr val="tx2"/>
            </a:solidFill>
            <a:latin typeface="Californian FB" pitchFamily="18" charset="0"/>
          </a:endParaRPr>
        </a:p>
      </dsp:txBody>
      <dsp:txXfrm>
        <a:off x="4717898" y="3885818"/>
        <a:ext cx="1002321" cy="501160"/>
      </dsp:txXfrm>
    </dsp:sp>
    <dsp:sp modelId="{33C81163-4F14-484A-BC0C-85C106F02193}">
      <dsp:nvSpPr>
        <dsp:cNvPr id="0" name=""/>
        <dsp:cNvSpPr/>
      </dsp:nvSpPr>
      <dsp:spPr>
        <a:xfrm rot="9450000">
          <a:off x="4152611" y="4381771"/>
          <a:ext cx="524665" cy="1754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b="1" kern="1200">
            <a:solidFill>
              <a:schemeClr val="tx2"/>
            </a:solidFill>
            <a:latin typeface="Californian FB" pitchFamily="18" charset="0"/>
          </a:endParaRPr>
        </a:p>
      </dsp:txBody>
      <dsp:txXfrm rot="9450000">
        <a:off x="4152611" y="4381771"/>
        <a:ext cx="524665" cy="175406"/>
      </dsp:txXfrm>
    </dsp:sp>
    <dsp:sp modelId="{678F03B8-56D7-4B41-8E3F-A6FDB6544085}">
      <dsp:nvSpPr>
        <dsp:cNvPr id="0" name=""/>
        <dsp:cNvSpPr/>
      </dsp:nvSpPr>
      <dsp:spPr>
        <a:xfrm>
          <a:off x="3109667" y="4551970"/>
          <a:ext cx="1002321" cy="50116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Risques</a:t>
          </a:r>
          <a:r>
            <a:rPr lang="fr-FR" sz="1100" b="1" kern="1200" dirty="0" smtClean="0">
              <a:solidFill>
                <a:schemeClr val="tx2"/>
              </a:solidFill>
              <a:latin typeface="Californian FB" pitchFamily="18" charset="0"/>
            </a:rPr>
            <a:t> </a:t>
          </a:r>
          <a:endParaRPr lang="fr-FR" sz="1100" b="1" kern="1200" dirty="0">
            <a:solidFill>
              <a:schemeClr val="tx2"/>
            </a:solidFill>
            <a:latin typeface="Californian FB" pitchFamily="18" charset="0"/>
          </a:endParaRPr>
        </a:p>
      </dsp:txBody>
      <dsp:txXfrm>
        <a:off x="3109667" y="4551970"/>
        <a:ext cx="1002321" cy="501160"/>
      </dsp:txXfrm>
    </dsp:sp>
    <dsp:sp modelId="{FB5635AE-5AF7-4100-9C6A-0BDDDBE7DDDE}">
      <dsp:nvSpPr>
        <dsp:cNvPr id="0" name=""/>
        <dsp:cNvSpPr/>
      </dsp:nvSpPr>
      <dsp:spPr>
        <a:xfrm rot="12150000">
          <a:off x="2544379" y="4381771"/>
          <a:ext cx="524665" cy="1754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b="1" kern="1200">
            <a:solidFill>
              <a:schemeClr val="tx2"/>
            </a:solidFill>
            <a:latin typeface="Californian FB" pitchFamily="18" charset="0"/>
          </a:endParaRPr>
        </a:p>
      </dsp:txBody>
      <dsp:txXfrm rot="12150000">
        <a:off x="2544379" y="4381771"/>
        <a:ext cx="524665" cy="175406"/>
      </dsp:txXfrm>
    </dsp:sp>
    <dsp:sp modelId="{06501A7B-5DB3-47D6-B088-1D8A615693B2}">
      <dsp:nvSpPr>
        <dsp:cNvPr id="0" name=""/>
        <dsp:cNvSpPr/>
      </dsp:nvSpPr>
      <dsp:spPr>
        <a:xfrm>
          <a:off x="1501435" y="3885818"/>
          <a:ext cx="1002321" cy="50116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Qualité</a:t>
          </a:r>
          <a:endParaRPr lang="fr-FR" sz="1100" b="1" kern="1200" dirty="0">
            <a:solidFill>
              <a:schemeClr val="tx2"/>
            </a:solidFill>
            <a:latin typeface="Californian FB" pitchFamily="18" charset="0"/>
          </a:endParaRPr>
        </a:p>
      </dsp:txBody>
      <dsp:txXfrm>
        <a:off x="1501435" y="3885818"/>
        <a:ext cx="1002321" cy="501160"/>
      </dsp:txXfrm>
    </dsp:sp>
    <dsp:sp modelId="{D3FDFB5A-BFF1-4E35-96A7-90B0E4FCA5EB}">
      <dsp:nvSpPr>
        <dsp:cNvPr id="0" name=""/>
        <dsp:cNvSpPr/>
      </dsp:nvSpPr>
      <dsp:spPr>
        <a:xfrm rot="14850000">
          <a:off x="1407188" y="3244580"/>
          <a:ext cx="524665" cy="1754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b="1" kern="1200">
            <a:solidFill>
              <a:schemeClr val="tx2"/>
            </a:solidFill>
            <a:latin typeface="Californian FB" pitchFamily="18" charset="0"/>
          </a:endParaRPr>
        </a:p>
      </dsp:txBody>
      <dsp:txXfrm rot="14850000">
        <a:off x="1407188" y="3244580"/>
        <a:ext cx="524665" cy="175406"/>
      </dsp:txXfrm>
    </dsp:sp>
    <dsp:sp modelId="{485C29BE-8970-466B-A321-93EFDB10E1B3}">
      <dsp:nvSpPr>
        <dsp:cNvPr id="0" name=""/>
        <dsp:cNvSpPr/>
      </dsp:nvSpPr>
      <dsp:spPr>
        <a:xfrm>
          <a:off x="766084" y="2277587"/>
          <a:ext cx="1140722" cy="50116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Gestion</a:t>
          </a:r>
          <a:r>
            <a:rPr lang="fr-FR" sz="1100" b="1" kern="1200" dirty="0" smtClean="0">
              <a:solidFill>
                <a:schemeClr val="tx2"/>
              </a:solidFill>
              <a:latin typeface="Californian FB" pitchFamily="18" charset="0"/>
            </a:rPr>
            <a:t> de la </a:t>
          </a: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configuration</a:t>
          </a:r>
          <a:endParaRPr lang="fr-FR" sz="1100" b="1" kern="1200" dirty="0">
            <a:solidFill>
              <a:schemeClr val="tx2"/>
            </a:solidFill>
            <a:latin typeface="Californian FB" pitchFamily="18" charset="0"/>
          </a:endParaRPr>
        </a:p>
      </dsp:txBody>
      <dsp:txXfrm>
        <a:off x="766084" y="2277587"/>
        <a:ext cx="1140722" cy="501160"/>
      </dsp:txXfrm>
    </dsp:sp>
    <dsp:sp modelId="{4F6E47A8-FF8D-4DB7-8B4E-5E43061EF4C9}">
      <dsp:nvSpPr>
        <dsp:cNvPr id="0" name=""/>
        <dsp:cNvSpPr/>
      </dsp:nvSpPr>
      <dsp:spPr>
        <a:xfrm rot="17550000">
          <a:off x="1407188" y="1636349"/>
          <a:ext cx="524665" cy="1754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b="1" kern="1200">
            <a:solidFill>
              <a:schemeClr val="tx2"/>
            </a:solidFill>
            <a:latin typeface="Californian FB" pitchFamily="18" charset="0"/>
          </a:endParaRPr>
        </a:p>
      </dsp:txBody>
      <dsp:txXfrm rot="17550000">
        <a:off x="1407188" y="1636349"/>
        <a:ext cx="524665" cy="175406"/>
      </dsp:txXfrm>
    </dsp:sp>
    <dsp:sp modelId="{B4640168-5E36-4359-9740-2B452A12A929}">
      <dsp:nvSpPr>
        <dsp:cNvPr id="0" name=""/>
        <dsp:cNvSpPr/>
      </dsp:nvSpPr>
      <dsp:spPr>
        <a:xfrm>
          <a:off x="1501435" y="669356"/>
          <a:ext cx="1002321" cy="50116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Maîtrise</a:t>
          </a:r>
          <a:r>
            <a:rPr lang="fr-FR" sz="1100" b="1" kern="1200" dirty="0" smtClean="0">
              <a:solidFill>
                <a:schemeClr val="tx2"/>
              </a:solidFill>
              <a:latin typeface="Californian FB" pitchFamily="18" charset="0"/>
            </a:rPr>
            <a:t> des </a:t>
          </a:r>
          <a:r>
            <a:rPr lang="fr-FR" sz="1200" b="1" kern="1200" dirty="0" smtClean="0">
              <a:solidFill>
                <a:schemeClr val="tx2"/>
              </a:solidFill>
              <a:latin typeface="Californian FB" pitchFamily="18" charset="0"/>
            </a:rPr>
            <a:t>changements</a:t>
          </a:r>
          <a:endParaRPr lang="fr-FR" sz="1100" b="1" kern="1200" dirty="0">
            <a:solidFill>
              <a:schemeClr val="tx2"/>
            </a:solidFill>
            <a:latin typeface="Californian FB" pitchFamily="18" charset="0"/>
          </a:endParaRPr>
        </a:p>
      </dsp:txBody>
      <dsp:txXfrm>
        <a:off x="1501435" y="669356"/>
        <a:ext cx="1002321" cy="501160"/>
      </dsp:txXfrm>
    </dsp:sp>
    <dsp:sp modelId="{03D410D3-F8E7-4C90-AF58-A7844DEC3CC9}">
      <dsp:nvSpPr>
        <dsp:cNvPr id="0" name=""/>
        <dsp:cNvSpPr/>
      </dsp:nvSpPr>
      <dsp:spPr>
        <a:xfrm rot="20250000">
          <a:off x="2544379" y="499157"/>
          <a:ext cx="524665" cy="1754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b="1" kern="1200">
            <a:solidFill>
              <a:schemeClr val="tx2"/>
            </a:solidFill>
            <a:latin typeface="Californian FB" pitchFamily="18" charset="0"/>
          </a:endParaRPr>
        </a:p>
      </dsp:txBody>
      <dsp:txXfrm rot="20250000">
        <a:off x="2544379" y="499157"/>
        <a:ext cx="524665" cy="17540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2629CA-45BF-428F-9876-16C67CA90743}">
      <dsp:nvSpPr>
        <dsp:cNvPr id="0" name=""/>
        <dsp:cNvSpPr/>
      </dsp:nvSpPr>
      <dsp:spPr>
        <a:xfrm>
          <a:off x="0" y="0"/>
          <a:ext cx="7128792" cy="1214844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>
              <a:latin typeface="Californian FB" pitchFamily="18" charset="0"/>
            </a:rPr>
            <a:t>Comité de pilotage</a:t>
          </a:r>
          <a:endParaRPr lang="fr-FR" sz="2300" b="1" kern="1200" dirty="0">
            <a:latin typeface="Californian FB" pitchFamily="18" charset="0"/>
          </a:endParaRPr>
        </a:p>
      </dsp:txBody>
      <dsp:txXfrm>
        <a:off x="0" y="0"/>
        <a:ext cx="7128792" cy="656015"/>
      </dsp:txXfrm>
    </dsp:sp>
    <dsp:sp modelId="{6B8A0130-7B0E-4510-AC1A-20C771998147}">
      <dsp:nvSpPr>
        <dsp:cNvPr id="0" name=""/>
        <dsp:cNvSpPr/>
      </dsp:nvSpPr>
      <dsp:spPr>
        <a:xfrm>
          <a:off x="3480" y="631718"/>
          <a:ext cx="2373943" cy="558828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latin typeface="Californian FB" pitchFamily="18" charset="0"/>
            </a:rPr>
            <a:t>Responsable utilisateurs</a:t>
          </a:r>
          <a:endParaRPr lang="fr-FR" sz="1900" b="1" kern="1200" dirty="0">
            <a:latin typeface="Californian FB" pitchFamily="18" charset="0"/>
          </a:endParaRPr>
        </a:p>
      </dsp:txBody>
      <dsp:txXfrm>
        <a:off x="3480" y="631718"/>
        <a:ext cx="2373943" cy="558828"/>
      </dsp:txXfrm>
    </dsp:sp>
    <dsp:sp modelId="{88719661-497B-4F3A-BF5D-933110A89147}">
      <dsp:nvSpPr>
        <dsp:cNvPr id="0" name=""/>
        <dsp:cNvSpPr/>
      </dsp:nvSpPr>
      <dsp:spPr>
        <a:xfrm>
          <a:off x="2377424" y="631718"/>
          <a:ext cx="2373943" cy="558828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latin typeface="Californian FB" pitchFamily="18" charset="0"/>
            </a:rPr>
            <a:t>Directeur</a:t>
          </a:r>
          <a:r>
            <a:rPr lang="fr-FR" sz="1900" kern="1200" dirty="0" smtClean="0">
              <a:latin typeface="Californian FB" pitchFamily="18" charset="0"/>
            </a:rPr>
            <a:t> de p</a:t>
          </a:r>
          <a:r>
            <a:rPr lang="fr-FR" sz="1900" b="1" kern="1200" dirty="0" smtClean="0">
              <a:latin typeface="Californian FB" pitchFamily="18" charset="0"/>
            </a:rPr>
            <a:t>rojet</a:t>
          </a:r>
          <a:endParaRPr lang="fr-FR" sz="1900" b="1" kern="1200" dirty="0">
            <a:latin typeface="Californian FB" pitchFamily="18" charset="0"/>
          </a:endParaRPr>
        </a:p>
      </dsp:txBody>
      <dsp:txXfrm>
        <a:off x="2377424" y="631718"/>
        <a:ext cx="2373943" cy="558828"/>
      </dsp:txXfrm>
    </dsp:sp>
    <dsp:sp modelId="{A00E3A04-9099-48C7-A22C-A5A9CE0DB0FE}">
      <dsp:nvSpPr>
        <dsp:cNvPr id="0" name=""/>
        <dsp:cNvSpPr/>
      </dsp:nvSpPr>
      <dsp:spPr>
        <a:xfrm>
          <a:off x="4751367" y="631718"/>
          <a:ext cx="2373943" cy="558828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latin typeface="Californian FB" pitchFamily="18" charset="0"/>
            </a:rPr>
            <a:t>Responsable</a:t>
          </a:r>
          <a:r>
            <a:rPr lang="fr-FR" sz="1900" kern="1200" dirty="0" smtClean="0">
              <a:latin typeface="Californian FB" pitchFamily="18" charset="0"/>
            </a:rPr>
            <a:t> f</a:t>
          </a:r>
          <a:r>
            <a:rPr lang="fr-FR" sz="1900" b="1" kern="1200" dirty="0" smtClean="0">
              <a:latin typeface="Californian FB" pitchFamily="18" charset="0"/>
            </a:rPr>
            <a:t>ournisseurs</a:t>
          </a:r>
          <a:endParaRPr lang="fr-FR" sz="1900" b="1" kern="1200" dirty="0">
            <a:latin typeface="Californian FB" pitchFamily="18" charset="0"/>
          </a:endParaRPr>
        </a:p>
      </dsp:txBody>
      <dsp:txXfrm>
        <a:off x="4751367" y="631718"/>
        <a:ext cx="2373943" cy="558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C17EE-BDF7-4BF9-BB4D-4D29A5EB3A21}" type="datetimeFigureOut">
              <a:rPr lang="fr-FR" smtClean="0"/>
              <a:pPr/>
              <a:t>21/11/2011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E7ECB-C6DC-461D-957E-81A1CBCF924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Ils désignent des aspects clés mis en œuvre dans les processus PRINCE2. </a:t>
            </a:r>
          </a:p>
          <a:p>
            <a:pPr lvl="0"/>
            <a:r>
              <a:rPr lang="fr-FR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 d'affaire</a:t>
            </a:r>
            <a:endParaRPr lang="fr-FR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business case est une proposition structurée qui met en avant l'objectif du projet</a:t>
            </a: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énumère les bénéfices,</a:t>
            </a:r>
            <a:r>
              <a:rPr lang="fr-FR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coûts les risques attendus. </a:t>
            </a:r>
          </a:p>
          <a:p>
            <a:pPr lvl="0"/>
            <a:r>
              <a:rPr lang="fr-FR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</a:t>
            </a:r>
            <a:endParaRPr lang="fr-FR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Définit les rôles et les responsabilités de l'équipe de management de projet. Elle décrit qui fait quoi dans un projet.</a:t>
            </a: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fr-FR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reparlera plus en détail dans le prochain </a:t>
            </a:r>
            <a:r>
              <a:rPr lang="fr-FR" sz="11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</a:t>
            </a:r>
            <a:r>
              <a:rPr lang="fr-FR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fr-FR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fr-FR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Plans</a:t>
            </a:r>
          </a:p>
          <a:p>
            <a:pPr lvl="0"/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PRINCE2 propose différents niveaux de plans.</a:t>
            </a: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plan de projet et les plans de séquences qui sont obligatoires</a:t>
            </a:r>
            <a:r>
              <a:rPr lang="fr-FR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s</a:t>
            </a:r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le projet requiert le travail de plusieurs équipes, des plans d'équipe peuvent aussi s'avérer nécessaires.</a:t>
            </a:r>
          </a:p>
          <a:p>
            <a:pPr lvl="0"/>
            <a:r>
              <a:rPr lang="fr-FR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Contrôles</a:t>
            </a:r>
            <a:endParaRPr lang="fr-FR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permettent de s'assurer que le projet produit les bons livrables </a:t>
            </a:r>
            <a:r>
              <a:rPr lang="fr-FR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</a:t>
            </a:r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 les échéances.</a:t>
            </a:r>
          </a:p>
          <a:p>
            <a:r>
              <a:rPr lang="fr-FR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Risques</a:t>
            </a:r>
            <a:endParaRPr lang="fr-FR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gestion du risque consiste à maintenir l'exposition du projet aux risques à un niveau acceptable. </a:t>
            </a:r>
          </a:p>
          <a:p>
            <a:r>
              <a:rPr lang="fr-FR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Qualité</a:t>
            </a:r>
            <a:endParaRPr lang="fr-FR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Permet de garantir la conformité du projet aux normes et aux standards de qualité .</a:t>
            </a:r>
          </a:p>
          <a:p>
            <a:r>
              <a:rPr lang="fr-FR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Gestion de la configuration</a:t>
            </a:r>
            <a:endParaRPr lang="fr-FR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gestion de la configuration consiste en la gestion des éléments du produit final et des versions à valider</a:t>
            </a:r>
          </a:p>
          <a:p>
            <a:r>
              <a:rPr lang="fr-FR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Maîtrise des changements</a:t>
            </a:r>
            <a:endParaRPr lang="fr-FR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mécanisme destiné à certifier que toutes les incidences de projets sont  journalisées, analysées, traitées.</a:t>
            </a:r>
            <a:endParaRPr lang="fr-FR" sz="1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51473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comité de pilotage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Assume la direction et le management du projet.</a:t>
            </a:r>
          </a:p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directeur de projet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 le « propriétaire » du cas d'affaires. Il doit s'assurer de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succès de projet.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responsable des utilisateurs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responsable des utilisateurs doit s'assurer que les exigences des utilisateurs sont toutes prises en charge.</a:t>
            </a:r>
          </a:p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responsable des fournisseurs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s’occupe des relations avec les personnes externes au projet.</a:t>
            </a:r>
          </a:p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chef de projet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chef de projet est responsable de la gestion quotidienne du projet. </a:t>
            </a:r>
          </a:p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chef d'équipe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s'agit d'un rôle optionnel, généralement associé aux grand projet où plusieurs équipes sont employées. </a:t>
            </a:r>
          </a:p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L'assurance Projet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L'assurance projet réalise des contrôles périodiques afin de s'assurer que le projet est toujours conforme à ses spécifications, aux standards exigés.</a:t>
            </a:r>
          </a:p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support de projet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Représente l’équipe de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développement 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dédiée au projet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dans le cas d’un projet de développement par exemple.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767672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8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dirty="0" smtClean="0">
              <a:latin typeface="Californian FB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dirty="0" smtClean="0">
                <a:latin typeface="Californian FB" pitchFamily="18" charset="0"/>
              </a:rPr>
              <a:t>1-Cet examen vérifie qu’un collaborateur dispose des connaissances nécessaires pour participer à un projet géré selon la méthode PRINCE2</a:t>
            </a:r>
          </a:p>
          <a:p>
            <a:r>
              <a:rPr lang="fr-FR" sz="1200" dirty="0" smtClean="0">
                <a:latin typeface="Californian FB" pitchFamily="18" charset="0"/>
              </a:rPr>
              <a:t>2-Cet examen est la garantie d'une maîtrise parfaite de la méthode PRINCE2  pour gérer un projet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16</a:t>
            </a:fld>
            <a:endParaRPr lang="fr-F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7ECB-C6DC-461D-957E-81A1CBCF9247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21/11/2011</a:t>
            </a:fld>
            <a:endParaRPr lang="fr-BE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BE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fr.wikipedia.org/w/index.php?title=CCTA&amp;action=edit&amp;redlink=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15616" y="5877272"/>
            <a:ext cx="7406640" cy="779488"/>
          </a:xfrm>
        </p:spPr>
        <p:txBody>
          <a:bodyPr>
            <a:normAutofit/>
          </a:bodyPr>
          <a:lstStyle/>
          <a:p>
            <a:r>
              <a:rPr lang="fr-FR" sz="2400" dirty="0" smtClean="0"/>
              <a:t>		Master2MIAGE NTDP</a:t>
            </a:r>
            <a:endParaRPr lang="fr-FR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37360" y="4005064"/>
            <a:ext cx="7406640" cy="1752600"/>
          </a:xfrm>
        </p:spPr>
        <p:txBody>
          <a:bodyPr>
            <a:normAutofit/>
          </a:bodyPr>
          <a:lstStyle/>
          <a:p>
            <a:r>
              <a:rPr lang="fr-FR" dirty="0" smtClean="0"/>
              <a:t>              		 Réalisé Par:</a:t>
            </a:r>
          </a:p>
          <a:p>
            <a:r>
              <a:rPr lang="fr-FR" sz="2100" dirty="0" smtClean="0"/>
              <a:t>				MANIGAT Alain</a:t>
            </a:r>
          </a:p>
          <a:p>
            <a:r>
              <a:rPr lang="fr-FR" sz="2100" dirty="0" smtClean="0"/>
              <a:t>				OUKFIF Mohamed</a:t>
            </a:r>
          </a:p>
          <a:p>
            <a:r>
              <a:rPr lang="fr-FR" sz="2100" dirty="0" smtClean="0"/>
              <a:t>				DEBBACHE </a:t>
            </a:r>
            <a:r>
              <a:rPr lang="fr-FR" sz="2100" dirty="0" err="1" smtClean="0"/>
              <a:t>Taha</a:t>
            </a:r>
            <a:endParaRPr lang="fr-FR" sz="2100" dirty="0"/>
          </a:p>
        </p:txBody>
      </p:sp>
      <p:pic>
        <p:nvPicPr>
          <p:cNvPr id="13314" name="Picture 2" descr="http://t1.gstatic.com/images?q=tbn:ANd9GcRce3LvmslHDfEVVRcUVHE4DRlzdMHI270xKkv7rEnlbcZoZaf-I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340768"/>
            <a:ext cx="3733800" cy="1228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			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1412776"/>
            <a:ext cx="7498080" cy="4800600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Introduction</a:t>
            </a:r>
          </a:p>
          <a:p>
            <a:pPr>
              <a:buNone/>
            </a:pPr>
            <a:r>
              <a:rPr lang="fr-FR" dirty="0" smtClean="0"/>
              <a:t>  		*Historique/Définitions</a:t>
            </a:r>
          </a:p>
          <a:p>
            <a:pPr>
              <a:buNone/>
            </a:pPr>
            <a:r>
              <a:rPr lang="fr-FR" dirty="0" smtClean="0"/>
              <a:t>  		*concepts</a:t>
            </a:r>
          </a:p>
          <a:p>
            <a:r>
              <a:rPr lang="fr-FR" dirty="0" smtClean="0"/>
              <a:t>Composants</a:t>
            </a:r>
          </a:p>
          <a:p>
            <a:r>
              <a:rPr lang="fr-FR" dirty="0" smtClean="0"/>
              <a:t>Processus des gestion</a:t>
            </a:r>
          </a:p>
          <a:p>
            <a:r>
              <a:rPr lang="fr-FR" dirty="0" smtClean="0"/>
              <a:t>Techniques</a:t>
            </a:r>
          </a:p>
          <a:p>
            <a:r>
              <a:rPr lang="fr-FR" dirty="0" smtClean="0"/>
              <a:t>Avantages/Inconvénients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             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2976" y="857232"/>
            <a:ext cx="7790712" cy="5391168"/>
          </a:xfrm>
        </p:spPr>
        <p:txBody>
          <a:bodyPr>
            <a:normAutofit fontScale="85000" lnSpcReduction="20000"/>
          </a:bodyPr>
          <a:lstStyle/>
          <a:p>
            <a:r>
              <a:rPr lang="fr-FR" sz="4800" dirty="0" smtClean="0"/>
              <a:t>Prince2</a:t>
            </a:r>
          </a:p>
          <a:p>
            <a:pPr>
              <a:buNone/>
            </a:pPr>
            <a:r>
              <a:rPr lang="fr-FR" dirty="0" err="1" smtClean="0"/>
              <a:t>Projects</a:t>
            </a:r>
            <a:r>
              <a:rPr lang="fr-FR" dirty="0" smtClean="0"/>
              <a:t> In </a:t>
            </a:r>
            <a:r>
              <a:rPr lang="fr-FR" dirty="0" err="1" smtClean="0"/>
              <a:t>Controlled</a:t>
            </a:r>
            <a:r>
              <a:rPr lang="fr-FR" dirty="0" smtClean="0"/>
              <a:t> </a:t>
            </a:r>
            <a:r>
              <a:rPr lang="fr-FR" dirty="0" err="1" smtClean="0"/>
              <a:t>Environments</a:t>
            </a:r>
            <a:endParaRPr lang="fr-FR" dirty="0" smtClean="0"/>
          </a:p>
          <a:p>
            <a:r>
              <a:rPr lang="fr-FR" sz="2400" dirty="0" smtClean="0"/>
              <a:t>1975 : </a:t>
            </a:r>
            <a:r>
              <a:rPr lang="fr-FR" sz="2200" dirty="0" smtClean="0">
                <a:latin typeface="+mj-lt"/>
                <a:cs typeface="Times New Roman" pitchFamily="18" charset="0"/>
              </a:rPr>
              <a:t>Méthode créer par </a:t>
            </a:r>
            <a:r>
              <a:rPr lang="fr-FR" sz="2200" dirty="0" err="1" smtClean="0">
                <a:latin typeface="+mj-lt"/>
                <a:cs typeface="Times New Roman" pitchFamily="18" charset="0"/>
              </a:rPr>
              <a:t>Simpact</a:t>
            </a:r>
            <a:r>
              <a:rPr lang="fr-FR" sz="2200" dirty="0" smtClean="0">
                <a:latin typeface="+mj-lt"/>
                <a:cs typeface="Times New Roman" pitchFamily="18" charset="0"/>
              </a:rPr>
              <a:t> Systems Ltd baptisée PROMPT.</a:t>
            </a:r>
          </a:p>
          <a:p>
            <a:pPr>
              <a:buNone/>
            </a:pPr>
            <a:endParaRPr lang="fr-FR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/>
              <a:t>1979:  PROMPT est adopté par le </a:t>
            </a:r>
            <a:r>
              <a:rPr lang="fr-FR" sz="2400" dirty="0" smtClean="0">
                <a:hlinkClick r:id="rId2" tooltip="CCTA (page inexistante)"/>
              </a:rPr>
              <a:t>CCTA</a:t>
            </a:r>
            <a:r>
              <a:rPr lang="fr-FR" sz="2400" dirty="0" smtClean="0"/>
              <a:t> (Central Computer and </a:t>
            </a:r>
            <a:r>
              <a:rPr lang="fr-FR" sz="2400" dirty="0" err="1" smtClean="0"/>
              <a:t>Telecommunications</a:t>
            </a:r>
            <a:r>
              <a:rPr lang="fr-FR" sz="2400" dirty="0" smtClean="0"/>
              <a:t> </a:t>
            </a:r>
            <a:r>
              <a:rPr lang="fr-FR" sz="2400" dirty="0" err="1" smtClean="0"/>
              <a:t>Agency</a:t>
            </a:r>
            <a:r>
              <a:rPr lang="fr-FR" sz="2400" dirty="0" smtClean="0"/>
              <a:t>.</a:t>
            </a:r>
          </a:p>
          <a:p>
            <a:endParaRPr lang="fr-FR" sz="2400" dirty="0" smtClean="0"/>
          </a:p>
          <a:p>
            <a:r>
              <a:rPr lang="fr-FR" sz="2400" dirty="0" smtClean="0"/>
              <a:t>1989:PRINCE est lancé et remplace PROMPT dans les projets du gouvernement britannique.</a:t>
            </a:r>
          </a:p>
          <a:p>
            <a:endParaRPr lang="fr-FR" sz="2400" dirty="0" smtClean="0"/>
          </a:p>
          <a:p>
            <a:r>
              <a:rPr lang="fr-FR" sz="2400" dirty="0" smtClean="0"/>
              <a:t>1996</a:t>
            </a:r>
            <a:r>
              <a:rPr lang="fr-FR" dirty="0" smtClean="0"/>
              <a:t>: </a:t>
            </a:r>
            <a:r>
              <a:rPr lang="fr-FR" sz="2200" dirty="0" smtClean="0"/>
              <a:t>La dernière version de la méthode (</a:t>
            </a:r>
            <a:r>
              <a:rPr lang="fr-FR" sz="2200" smtClean="0"/>
              <a:t>PRINCE2</a:t>
            </a:r>
            <a:r>
              <a:rPr lang="fr-FR" sz="2200" smtClean="0"/>
              <a:t>).</a:t>
            </a:r>
          </a:p>
          <a:p>
            <a:endParaRPr lang="fr-FR" sz="2200" smtClean="0"/>
          </a:p>
          <a:p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  </a:t>
            </a:r>
          </a:p>
          <a:p>
            <a:pPr>
              <a:buNone/>
            </a:pPr>
            <a:r>
              <a:rPr lang="fr-FR" sz="2400" dirty="0" smtClean="0"/>
              <a:t>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  Concepts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PRINCE2 est une méthode basée sur des processus.</a:t>
            </a:r>
          </a:p>
          <a:p>
            <a:endParaRPr lang="fr-FR" sz="2400" dirty="0" smtClean="0"/>
          </a:p>
          <a:p>
            <a:r>
              <a:rPr lang="fr-FR" sz="2400" dirty="0" smtClean="0"/>
              <a:t>Focalisation Produit.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Management par  séquences .</a:t>
            </a:r>
          </a:p>
          <a:p>
            <a:endParaRPr lang="fr-FR" sz="2400" dirty="0" smtClean="0"/>
          </a:p>
          <a:p>
            <a:r>
              <a:rPr lang="fr-FR" sz="2400" dirty="0" smtClean="0"/>
              <a:t>Management par Exception.</a:t>
            </a:r>
          </a:p>
          <a:p>
            <a:endParaRPr lang="fr-FR" sz="2400" dirty="0" smtClean="0"/>
          </a:p>
          <a:p>
            <a:r>
              <a:rPr lang="fr-FR" sz="2400" dirty="0" smtClean="0"/>
              <a:t>Adaptation à l’environnement  du projet.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4" name="Picture 2" descr="http://www.navimag-pro.com/site_img/ARTICLES/large/gestion-crm-id5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204864"/>
            <a:ext cx="1512168" cy="1134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15947"/>
            <a:ext cx="7776864" cy="73004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Composants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03648" y="681592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fr-FR" sz="2400" dirty="0" smtClean="0"/>
              <a:t>    </a:t>
            </a:r>
            <a:r>
              <a:rPr lang="fr-FR" sz="1800" dirty="0" smtClean="0"/>
              <a:t>PRINCE2 comporte huit (08) composants utilisés par les différents processus</a:t>
            </a:r>
            <a:r>
              <a:rPr lang="fr-FR" sz="2400" dirty="0" smtClean="0"/>
              <a:t> :</a:t>
            </a:r>
          </a:p>
          <a:p>
            <a:pPr lvl="0">
              <a:buNone/>
            </a:pPr>
            <a:r>
              <a:rPr lang="fr-FR" sz="2400" dirty="0" smtClean="0"/>
              <a:t> </a:t>
            </a:r>
          </a:p>
          <a:p>
            <a:pPr>
              <a:buNone/>
            </a:pPr>
            <a:endParaRPr lang="fr-FR" sz="2400" dirty="0" smtClean="0"/>
          </a:p>
          <a:p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xmlns="" val="2917574302"/>
              </p:ext>
            </p:extLst>
          </p:nvPr>
        </p:nvGraphicFramePr>
        <p:xfrm>
          <a:off x="1475656" y="1402415"/>
          <a:ext cx="715245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llipse 3"/>
          <p:cNvSpPr/>
          <p:nvPr/>
        </p:nvSpPr>
        <p:spPr>
          <a:xfrm>
            <a:off x="3923928" y="2780356"/>
            <a:ext cx="2376264" cy="230425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Projet</a:t>
            </a:r>
            <a:endParaRPr lang="fr-FR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47"/>
          <p:cNvSpPr txBox="1"/>
          <p:nvPr/>
        </p:nvSpPr>
        <p:spPr>
          <a:xfrm>
            <a:off x="1187624" y="5453237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Légende:</a:t>
            </a:r>
          </a:p>
          <a:p>
            <a:r>
              <a:rPr lang="fr-FR" dirty="0" smtClean="0"/>
              <a:t>          Responsabilité de l’assurance</a:t>
            </a:r>
          </a:p>
          <a:p>
            <a:r>
              <a:rPr lang="fr-FR" dirty="0" smtClean="0"/>
              <a:t>          Lignes de guidage/Conseil</a:t>
            </a:r>
          </a:p>
          <a:p>
            <a:r>
              <a:rPr lang="fr-FR" dirty="0" smtClean="0"/>
              <a:t>          Lignes d’autorités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61084948"/>
              </p:ext>
            </p:extLst>
          </p:nvPr>
        </p:nvGraphicFramePr>
        <p:xfrm>
          <a:off x="1403648" y="1354604"/>
          <a:ext cx="7128792" cy="1214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211960" y="3712284"/>
            <a:ext cx="201622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Californian FB" pitchFamily="18" charset="0"/>
              </a:rPr>
              <a:t>Chef de projet</a:t>
            </a:r>
            <a:endParaRPr lang="fr-FR" b="1" dirty="0">
              <a:latin typeface="Californian FB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403648" y="3352244"/>
            <a:ext cx="201622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Californian FB" pitchFamily="18" charset="0"/>
              </a:rPr>
              <a:t>Assurance projet</a:t>
            </a:r>
            <a:endParaRPr lang="fr-FR" b="1" dirty="0">
              <a:latin typeface="Californian FB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211960" y="4792404"/>
            <a:ext cx="201622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fornian FB" pitchFamily="18" charset="0"/>
              </a:rPr>
              <a:t>Chef d’équipe</a:t>
            </a: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latin typeface="Californian FB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020272" y="3568268"/>
            <a:ext cx="165618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Californian FB" pitchFamily="18" charset="0"/>
              </a:rPr>
              <a:t>Support de projet</a:t>
            </a:r>
            <a:endParaRPr lang="fr-FR" b="1" dirty="0">
              <a:latin typeface="Californian FB" pitchFamily="18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2411760" y="2632164"/>
            <a:ext cx="0" cy="720080"/>
          </a:xfrm>
          <a:prstGeom prst="line">
            <a:avLst/>
          </a:prstGeom>
          <a:ln w="22225" cmpd="sng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V="1">
            <a:off x="2339752" y="2632164"/>
            <a:ext cx="1800200" cy="720080"/>
          </a:xfrm>
          <a:prstGeom prst="line">
            <a:avLst/>
          </a:prstGeom>
          <a:ln w="22225" cmpd="sng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V="1">
            <a:off x="2267744" y="2632164"/>
            <a:ext cx="4392488" cy="720080"/>
          </a:xfrm>
          <a:prstGeom prst="line">
            <a:avLst/>
          </a:prstGeom>
          <a:ln w="22225" cmpd="sng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8" idx="2"/>
          </p:cNvCxnSpPr>
          <p:nvPr/>
        </p:nvCxnSpPr>
        <p:spPr>
          <a:xfrm>
            <a:off x="2411760" y="3721576"/>
            <a:ext cx="1800200" cy="2067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8" idx="2"/>
            <a:endCxn id="9" idx="1"/>
          </p:cNvCxnSpPr>
          <p:nvPr/>
        </p:nvCxnSpPr>
        <p:spPr>
          <a:xfrm>
            <a:off x="2411760" y="3721576"/>
            <a:ext cx="1800200" cy="12554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6" idx="3"/>
            <a:endCxn id="10" idx="1"/>
          </p:cNvCxnSpPr>
          <p:nvPr/>
        </p:nvCxnSpPr>
        <p:spPr>
          <a:xfrm flipV="1">
            <a:off x="6228184" y="3891434"/>
            <a:ext cx="792088" cy="5516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0" idx="1"/>
            <a:endCxn id="9" idx="3"/>
          </p:cNvCxnSpPr>
          <p:nvPr/>
        </p:nvCxnSpPr>
        <p:spPr>
          <a:xfrm flipH="1">
            <a:off x="6228184" y="3891434"/>
            <a:ext cx="792088" cy="1085636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5004048" y="2632164"/>
            <a:ext cx="0" cy="108012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5004048" y="4072324"/>
            <a:ext cx="0" cy="72008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1403648" y="6483616"/>
            <a:ext cx="432048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1403648" y="6195584"/>
            <a:ext cx="432048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1403648" y="5907552"/>
            <a:ext cx="432048" cy="0"/>
          </a:xfrm>
          <a:prstGeom prst="line">
            <a:avLst/>
          </a:prstGeom>
          <a:ln w="22225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re 1"/>
          <p:cNvSpPr>
            <a:spLocks noGrp="1"/>
          </p:cNvSpPr>
          <p:nvPr>
            <p:ph type="title"/>
          </p:nvPr>
        </p:nvSpPr>
        <p:spPr>
          <a:xfrm>
            <a:off x="1435608" y="44624"/>
            <a:ext cx="7498080" cy="778098"/>
          </a:xfrm>
        </p:spPr>
        <p:txBody>
          <a:bodyPr/>
          <a:lstStyle/>
          <a:p>
            <a:r>
              <a:rPr lang="fr-FR" dirty="0" smtClean="0"/>
              <a:t>          Organisation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fr-FR" sz="3100" b="1" dirty="0" smtClean="0"/>
              <a:t>            Processus de gestion de projet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  </a:t>
            </a:r>
            <a:r>
              <a:rPr lang="fr-FR" sz="1800" dirty="0" smtClean="0"/>
              <a:t>PRINCE </a:t>
            </a:r>
            <a:r>
              <a:rPr lang="fr-FR" sz="1800" dirty="0" smtClean="0">
                <a:latin typeface="Californian FB" pitchFamily="18" charset="0"/>
              </a:rPr>
              <a:t>2est divisé en huit processus définis par des clés d'entrée et de sortie, des objectifs à atteindre et des activités à réaliser. Chaque processus est désigné par une abréviation:</a:t>
            </a:r>
          </a:p>
          <a:p>
            <a:pPr>
              <a:buNone/>
            </a:pPr>
            <a:r>
              <a:rPr lang="fr-FR" sz="1800" b="1" dirty="0" smtClean="0">
                <a:latin typeface="Californian FB" pitchFamily="18" charset="0"/>
              </a:rPr>
              <a:t>1-Diriger un projet </a:t>
            </a:r>
            <a:r>
              <a:rPr lang="fr-FR" sz="1800" dirty="0" smtClean="0">
                <a:latin typeface="Californian FB" pitchFamily="18" charset="0"/>
              </a:rPr>
              <a:t>(DP) / (</a:t>
            </a:r>
            <a:r>
              <a:rPr lang="fr-FR" sz="1800" dirty="0" err="1" smtClean="0">
                <a:latin typeface="Californian FB" pitchFamily="18" charset="0"/>
              </a:rPr>
              <a:t>Directing</a:t>
            </a:r>
            <a:r>
              <a:rPr lang="fr-FR" sz="1800" dirty="0" smtClean="0">
                <a:latin typeface="Californian FB" pitchFamily="18" charset="0"/>
              </a:rPr>
              <a:t> </a:t>
            </a:r>
            <a:r>
              <a:rPr lang="fr-FR" sz="1800" b="1" dirty="0" smtClean="0">
                <a:latin typeface="Californian FB" pitchFamily="18" charset="0"/>
              </a:rPr>
              <a:t>a Project (DP)).</a:t>
            </a:r>
          </a:p>
          <a:p>
            <a:pPr>
              <a:buNone/>
            </a:pPr>
            <a:r>
              <a:rPr lang="fr-FR" sz="1800" b="1" dirty="0" smtClean="0">
                <a:latin typeface="Californian FB" pitchFamily="18" charset="0"/>
              </a:rPr>
              <a:t>2- Élaborer un projet (EP) / (</a:t>
            </a:r>
            <a:r>
              <a:rPr lang="fr-FR" sz="1800" b="1" dirty="0" err="1" smtClean="0">
                <a:latin typeface="Californian FB" pitchFamily="18" charset="0"/>
              </a:rPr>
              <a:t>Strating</a:t>
            </a:r>
            <a:r>
              <a:rPr lang="fr-FR" sz="1800" b="1" dirty="0" smtClean="0">
                <a:latin typeface="Californian FB" pitchFamily="18" charset="0"/>
              </a:rPr>
              <a:t> up a Project (SU)).</a:t>
            </a:r>
          </a:p>
          <a:p>
            <a:pPr>
              <a:buNone/>
            </a:pPr>
            <a:r>
              <a:rPr lang="fr-FR" sz="1800" b="1" dirty="0" smtClean="0">
                <a:latin typeface="Californian FB" pitchFamily="18" charset="0"/>
              </a:rPr>
              <a:t>3- Initialiser un projet (IP) / (</a:t>
            </a:r>
            <a:r>
              <a:rPr lang="fr-FR" sz="1800" b="1" dirty="0" err="1" smtClean="0">
                <a:latin typeface="Californian FB" pitchFamily="18" charset="0"/>
              </a:rPr>
              <a:t>Initiating</a:t>
            </a:r>
            <a:r>
              <a:rPr lang="fr-FR" sz="1800" b="1" dirty="0" smtClean="0">
                <a:latin typeface="Californian FB" pitchFamily="18" charset="0"/>
              </a:rPr>
              <a:t> a </a:t>
            </a:r>
            <a:r>
              <a:rPr lang="fr-FR" sz="1800" b="1" dirty="0" err="1" smtClean="0">
                <a:latin typeface="Californian FB" pitchFamily="18" charset="0"/>
              </a:rPr>
              <a:t>project</a:t>
            </a:r>
            <a:r>
              <a:rPr lang="fr-FR" sz="1800" b="1" dirty="0" smtClean="0">
                <a:latin typeface="Californian FB" pitchFamily="18" charset="0"/>
              </a:rPr>
              <a:t> (IP)).</a:t>
            </a:r>
          </a:p>
          <a:p>
            <a:pPr>
              <a:buNone/>
            </a:pPr>
            <a:r>
              <a:rPr lang="fr-FR" sz="1800" b="1" dirty="0" smtClean="0">
                <a:latin typeface="Californian FB" pitchFamily="18" charset="0"/>
              </a:rPr>
              <a:t>4- Contrôler une séquence (CS) / (</a:t>
            </a:r>
            <a:r>
              <a:rPr lang="fr-FR" sz="1800" b="1" dirty="0" err="1" smtClean="0">
                <a:latin typeface="Californian FB" pitchFamily="18" charset="0"/>
              </a:rPr>
              <a:t>Controlling</a:t>
            </a:r>
            <a:r>
              <a:rPr lang="fr-FR" sz="1800" b="1" dirty="0" smtClean="0">
                <a:latin typeface="Californian FB" pitchFamily="18" charset="0"/>
              </a:rPr>
              <a:t> a stage (CS)).</a:t>
            </a:r>
          </a:p>
          <a:p>
            <a:pPr>
              <a:buNone/>
            </a:pPr>
            <a:r>
              <a:rPr lang="fr-FR" sz="1800" b="1" dirty="0" smtClean="0">
                <a:latin typeface="Californian FB" pitchFamily="18" charset="0"/>
              </a:rPr>
              <a:t>5- Gérer la livraison de produits (LP) / (</a:t>
            </a:r>
            <a:r>
              <a:rPr lang="fr-FR" sz="1800" b="1" dirty="0" err="1" smtClean="0">
                <a:latin typeface="Californian FB" pitchFamily="18" charset="0"/>
              </a:rPr>
              <a:t>Managing</a:t>
            </a:r>
            <a:r>
              <a:rPr lang="fr-FR" sz="1800" b="1" dirty="0" smtClean="0">
                <a:latin typeface="Californian FB" pitchFamily="18" charset="0"/>
              </a:rPr>
              <a:t> Product </a:t>
            </a:r>
            <a:r>
              <a:rPr lang="fr-FR" sz="1800" b="1" dirty="0" err="1" smtClean="0">
                <a:latin typeface="Californian FB" pitchFamily="18" charset="0"/>
              </a:rPr>
              <a:t>Delivery</a:t>
            </a:r>
            <a:r>
              <a:rPr lang="fr-FR" sz="1800" b="1" dirty="0" smtClean="0">
                <a:latin typeface="Californian FB" pitchFamily="18" charset="0"/>
              </a:rPr>
              <a:t> (MP)).</a:t>
            </a:r>
          </a:p>
          <a:p>
            <a:pPr>
              <a:buNone/>
            </a:pPr>
            <a:r>
              <a:rPr lang="fr-FR" sz="1800" b="1" dirty="0" smtClean="0">
                <a:latin typeface="Californian FB" pitchFamily="18" charset="0"/>
              </a:rPr>
              <a:t>6- Gérer les limites de séquences (LS) / (</a:t>
            </a:r>
            <a:r>
              <a:rPr lang="fr-FR" sz="1800" b="1" dirty="0" err="1" smtClean="0">
                <a:latin typeface="Californian FB" pitchFamily="18" charset="0"/>
              </a:rPr>
              <a:t>Managing</a:t>
            </a:r>
            <a:r>
              <a:rPr lang="fr-FR" sz="1800" b="1" dirty="0" smtClean="0">
                <a:latin typeface="Californian FB" pitchFamily="18" charset="0"/>
              </a:rPr>
              <a:t> Stage </a:t>
            </a:r>
            <a:r>
              <a:rPr lang="fr-FR" sz="1800" b="1" dirty="0" err="1" smtClean="0">
                <a:latin typeface="Californian FB" pitchFamily="18" charset="0"/>
              </a:rPr>
              <a:t>Boundaries</a:t>
            </a:r>
            <a:r>
              <a:rPr lang="fr-FR" sz="1800" b="1" dirty="0" smtClean="0">
                <a:latin typeface="Californian FB" pitchFamily="18" charset="0"/>
              </a:rPr>
              <a:t> (SB)).</a:t>
            </a:r>
          </a:p>
          <a:p>
            <a:pPr>
              <a:buNone/>
            </a:pPr>
            <a:r>
              <a:rPr lang="fr-FR" sz="1800" b="1" dirty="0" smtClean="0">
                <a:latin typeface="Californian FB" pitchFamily="18" charset="0"/>
              </a:rPr>
              <a:t>7- Clôture de projet (CP) / (</a:t>
            </a:r>
            <a:r>
              <a:rPr lang="fr-FR" sz="1800" b="1" dirty="0" err="1" smtClean="0">
                <a:latin typeface="Californian FB" pitchFamily="18" charset="0"/>
              </a:rPr>
              <a:t>Closing</a:t>
            </a:r>
            <a:r>
              <a:rPr lang="fr-FR" sz="1800" b="1" dirty="0" smtClean="0">
                <a:latin typeface="Californian FB" pitchFamily="18" charset="0"/>
              </a:rPr>
              <a:t> a Projet (CP)).</a:t>
            </a:r>
          </a:p>
          <a:p>
            <a:pPr>
              <a:buNone/>
            </a:pPr>
            <a:r>
              <a:rPr lang="fr-FR" sz="1800" b="1" dirty="0" smtClean="0">
                <a:latin typeface="Californian FB" pitchFamily="18" charset="0"/>
              </a:rPr>
              <a:t>8- Planifier (PL) / (Planning (PL)).</a:t>
            </a:r>
          </a:p>
          <a:p>
            <a:pPr>
              <a:buNone/>
            </a:pPr>
            <a:endParaRPr lang="fr-FR" sz="1800" b="1" dirty="0" smtClean="0"/>
          </a:p>
          <a:p>
            <a:pPr>
              <a:buNone/>
            </a:pPr>
            <a:endParaRPr lang="fr-FR" sz="1800" b="1" dirty="0" smtClean="0"/>
          </a:p>
          <a:p>
            <a:pPr>
              <a:buNone/>
            </a:pPr>
            <a:endParaRPr lang="fr-FR" sz="1800" b="1" dirty="0" smtClean="0"/>
          </a:p>
          <a:p>
            <a:pPr>
              <a:buNone/>
            </a:pPr>
            <a:endParaRPr lang="fr-FR" sz="1800" b="1" dirty="0" smtClean="0"/>
          </a:p>
          <a:p>
            <a:pPr>
              <a:buNone/>
            </a:pPr>
            <a:endParaRPr lang="fr-FR" sz="1800" b="1" dirty="0" smtClean="0"/>
          </a:p>
          <a:p>
            <a:pPr>
              <a:buNone/>
            </a:pPr>
            <a:endParaRPr lang="fr-FR" sz="1800" b="1" dirty="0" smtClean="0"/>
          </a:p>
          <a:p>
            <a:pPr>
              <a:buNone/>
            </a:pPr>
            <a:endParaRPr lang="fr-FR" sz="1800" b="1" dirty="0" smtClean="0"/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043608" y="620688"/>
            <a:ext cx="7890080" cy="5627712"/>
          </a:xfrm>
        </p:spPr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331640" y="1052736"/>
            <a:ext cx="741682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fornian FB" pitchFamily="18" charset="0"/>
              </a:rPr>
              <a:t>                                  Diriger un projet   </a:t>
            </a:r>
            <a:r>
              <a:rPr lang="fr-FR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Donner des directives appropriées)</a:t>
            </a:r>
            <a:endParaRPr lang="fr-FR" sz="140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489558" y="2714620"/>
            <a:ext cx="144016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fornian FB" pitchFamily="18" charset="0"/>
              </a:rPr>
              <a:t>Clôturer du projet </a:t>
            </a:r>
            <a:endParaRPr lang="fr-FR" sz="1400" dirty="0">
              <a:latin typeface="Californian FB" pitchFamily="18" charset="0"/>
            </a:endParaRPr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1588008" y="773088"/>
            <a:ext cx="7498080" cy="56277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715008" y="2714620"/>
            <a:ext cx="164307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fornian FB" pitchFamily="18" charset="0"/>
              </a:rPr>
              <a:t>Gestion des limites de contrôle</a:t>
            </a:r>
          </a:p>
        </p:txBody>
      </p:sp>
      <p:sp>
        <p:nvSpPr>
          <p:cNvPr id="17" name="Espace réservé du contenu 5"/>
          <p:cNvSpPr txBox="1">
            <a:spLocks/>
          </p:cNvSpPr>
          <p:nvPr/>
        </p:nvSpPr>
        <p:spPr>
          <a:xfrm>
            <a:off x="1740408" y="925488"/>
            <a:ext cx="7498080" cy="56277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071934" y="2691466"/>
            <a:ext cx="151216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fornian FB" pitchFamily="18" charset="0"/>
              </a:rPr>
              <a:t>Contrôler une séquence</a:t>
            </a:r>
            <a:endParaRPr lang="fr-FR" sz="1400" dirty="0">
              <a:latin typeface="Californian FB" pitchFamily="18" charset="0"/>
            </a:endParaRPr>
          </a:p>
        </p:txBody>
      </p:sp>
      <p:sp>
        <p:nvSpPr>
          <p:cNvPr id="19" name="Espace réservé du contenu 5"/>
          <p:cNvSpPr txBox="1">
            <a:spLocks/>
          </p:cNvSpPr>
          <p:nvPr/>
        </p:nvSpPr>
        <p:spPr>
          <a:xfrm>
            <a:off x="1892808" y="1113656"/>
            <a:ext cx="7498080" cy="56277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714612" y="2691466"/>
            <a:ext cx="121444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fornian FB" pitchFamily="18" charset="0"/>
              </a:rPr>
              <a:t>Initialiser un projet</a:t>
            </a:r>
            <a:endParaRPr lang="fr-FR" sz="1400" dirty="0">
              <a:latin typeface="Californian FB" pitchFamily="18" charset="0"/>
            </a:endParaRPr>
          </a:p>
        </p:txBody>
      </p:sp>
      <p:sp>
        <p:nvSpPr>
          <p:cNvPr id="21" name="Espace réservé du contenu 5"/>
          <p:cNvSpPr txBox="1">
            <a:spLocks/>
          </p:cNvSpPr>
          <p:nvPr/>
        </p:nvSpPr>
        <p:spPr>
          <a:xfrm>
            <a:off x="1259632" y="764704"/>
            <a:ext cx="7498080" cy="56277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273882" y="2691466"/>
            <a:ext cx="129785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fornian FB" pitchFamily="18" charset="0"/>
              </a:rPr>
              <a:t>Elaborer un</a:t>
            </a:r>
          </a:p>
          <a:p>
            <a:r>
              <a:rPr lang="fr-FR" sz="1400" dirty="0" smtClean="0">
                <a:latin typeface="Californian FB" pitchFamily="18" charset="0"/>
              </a:rPr>
              <a:t> projet</a:t>
            </a:r>
            <a:endParaRPr lang="fr-FR" sz="1400" dirty="0">
              <a:latin typeface="Californian FB" pitchFamily="18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285852" y="4857761"/>
            <a:ext cx="742955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fornian FB" pitchFamily="18" charset="0"/>
              </a:rPr>
              <a:t>Planification</a:t>
            </a:r>
            <a:endParaRPr lang="fr-FR" sz="1400" dirty="0">
              <a:latin typeface="Californian FB" pitchFamily="18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071934" y="3714752"/>
            <a:ext cx="151216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fornian FB" pitchFamily="18" charset="0"/>
              </a:rPr>
              <a:t>Gérer la livraison des produits</a:t>
            </a:r>
            <a:endParaRPr lang="fr-FR" sz="1400" dirty="0">
              <a:latin typeface="Californian FB" pitchFamily="18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187624" y="33265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</a:t>
            </a:r>
            <a:endParaRPr lang="fr-FR" sz="2000" b="1" dirty="0">
              <a:solidFill>
                <a:schemeClr val="accent3">
                  <a:lumMod val="60000"/>
                  <a:lumOff val="40000"/>
                </a:schemeClr>
              </a:solidFill>
              <a:latin typeface="Californian FB" pitchFamily="18" charset="0"/>
            </a:endParaRPr>
          </a:p>
        </p:txBody>
      </p:sp>
      <p:cxnSp>
        <p:nvCxnSpPr>
          <p:cNvPr id="37" name="Connecteur droit 36"/>
          <p:cNvCxnSpPr/>
          <p:nvPr/>
        </p:nvCxnSpPr>
        <p:spPr>
          <a:xfrm>
            <a:off x="1187624" y="188640"/>
            <a:ext cx="7956376" cy="2565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1187624" y="188640"/>
            <a:ext cx="0" cy="324036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endCxn id="6" idx="3"/>
          </p:cNvCxnSpPr>
          <p:nvPr/>
        </p:nvCxnSpPr>
        <p:spPr>
          <a:xfrm>
            <a:off x="1187624" y="3423456"/>
            <a:ext cx="7746064" cy="1108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flipH="1">
            <a:off x="9041794" y="188640"/>
            <a:ext cx="30800" cy="3245904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/>
          <p:nvPr/>
        </p:nvCxnSpPr>
        <p:spPr>
          <a:xfrm rot="5400000">
            <a:off x="4179091" y="3464719"/>
            <a:ext cx="500860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0" name="Connecteur droit avec flèche 119"/>
          <p:cNvCxnSpPr/>
          <p:nvPr/>
        </p:nvCxnSpPr>
        <p:spPr>
          <a:xfrm rot="5400000" flipH="1" flipV="1">
            <a:off x="4859462" y="3427290"/>
            <a:ext cx="571504" cy="34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07" name="Connecteur droit avec flèche 206"/>
          <p:cNvCxnSpPr/>
          <p:nvPr/>
        </p:nvCxnSpPr>
        <p:spPr>
          <a:xfrm rot="5400000" flipH="1" flipV="1">
            <a:off x="1211564" y="2074528"/>
            <a:ext cx="12915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/>
          <p:nvPr/>
        </p:nvCxnSpPr>
        <p:spPr>
          <a:xfrm rot="5400000" flipH="1" flipV="1">
            <a:off x="2710968" y="2073734"/>
            <a:ext cx="12915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 rot="5400000" flipH="1" flipV="1">
            <a:off x="4139728" y="2073734"/>
            <a:ext cx="12915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/>
          <p:nvPr/>
        </p:nvCxnSpPr>
        <p:spPr>
          <a:xfrm rot="5400000" flipH="1" flipV="1">
            <a:off x="5854240" y="2073734"/>
            <a:ext cx="12915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/>
          <p:nvPr/>
        </p:nvCxnSpPr>
        <p:spPr>
          <a:xfrm rot="5400000" flipH="1" flipV="1">
            <a:off x="7425876" y="2073734"/>
            <a:ext cx="12915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 rot="5400000" flipH="1" flipV="1">
            <a:off x="1321571" y="4036223"/>
            <a:ext cx="164307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 rot="5400000" flipH="1" flipV="1">
            <a:off x="2463784" y="4035429"/>
            <a:ext cx="164307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2" name="Connecteur droit avec flèche 81"/>
          <p:cNvCxnSpPr/>
          <p:nvPr/>
        </p:nvCxnSpPr>
        <p:spPr>
          <a:xfrm rot="5400000" flipH="1" flipV="1">
            <a:off x="4536281" y="4536289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643042" y="135729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619672" y="908720"/>
            <a:ext cx="200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Diriger un projet</a:t>
            </a:r>
            <a:endParaRPr lang="fr-FR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1438252" y="15594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357290" y="1428736"/>
            <a:ext cx="73105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fr-FR" dirty="0" smtClean="0"/>
              <a:t>Approuver l'exposé du projet (Project </a:t>
            </a:r>
            <a:r>
              <a:rPr lang="fr-FR" dirty="0" err="1" smtClean="0"/>
              <a:t>Brief</a:t>
            </a:r>
            <a:r>
              <a:rPr lang="fr-FR" dirty="0" smtClean="0"/>
              <a:t>) et en autoriser l'initialisation.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Autoriser le Document d'initialisation du projet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Contrôler le statut du projet au terme de chaque séquence.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Assurer la liaison avec la direction d'entreprise ou des programmes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Confirmer la clôture du projet.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1571604" y="3500438"/>
            <a:ext cx="2492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Elaboration du projet</a:t>
            </a:r>
            <a:endParaRPr lang="fr-FR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438252" y="41312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428728" y="4000504"/>
            <a:ext cx="783156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fr-FR" dirty="0" smtClean="0"/>
              <a:t>Préciser l'autorité nécessaire pour entreprendre le projet.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Garantit la disponibilité d'une information suffisante concernant les objectifs</a:t>
            </a:r>
          </a:p>
          <a:p>
            <a:pPr lvl="0"/>
            <a:r>
              <a:rPr lang="fr-FR" dirty="0" smtClean="0"/>
              <a:t>    du projet, son périmètre et les contraintes à envisager.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Concevoir et nommer une équipe de gestion de projet appropriée.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Décider de l'approche à employer pour fournir les livrables requis par le projet.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Créer le plan de la séquence d'initialisation.</a:t>
            </a:r>
          </a:p>
          <a:p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203848" y="18864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5">
                    <a:lumMod val="75000"/>
                  </a:schemeClr>
                </a:solidFill>
              </a:rPr>
              <a:t>Les Processus</a:t>
            </a:r>
            <a:endParaRPr lang="fr-FR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285852" y="714356"/>
            <a:ext cx="216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Initialiser le projet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071538" y="1142984"/>
            <a:ext cx="8322150" cy="2536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S'assurer que toutes les personnes impliquées comprennent le périmètre </a:t>
            </a:r>
          </a:p>
          <a:p>
            <a:pPr lvl="0">
              <a:lnSpc>
                <a:spcPct val="150000"/>
              </a:lnSpc>
            </a:pPr>
            <a:r>
              <a:rPr lang="fr-FR" dirty="0" smtClean="0"/>
              <a:t>et les objectifs du projet.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S'assurer qu'un cas d'affaires pertinent existe pour le projet.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S'assurer que le projet a été planifié et évalué sur le plan financier de façon adéquate.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Évaluer les risques identifiés.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Obtenir l'approbation du Comité de pilotage avant de passer à la séquence suivante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547664" y="3717032"/>
            <a:ext cx="3342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Contrôler une séquence (CS)</a:t>
            </a:r>
            <a:endParaRPr lang="fr-FR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071538" y="4000504"/>
            <a:ext cx="610276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Autoriser le travail à être réaliser par l'équipe projet.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Surveiller et communiquer sur l'état d'avancement du projet.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Consigner les problèmes liés au projet.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Évaluer les changements nécessaires.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Prendre les actions correctives nécessaires.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Prendre livraison des produits achevés par l'équipe du projet.</a:t>
            </a: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203848" y="18864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5">
                    <a:lumMod val="75000"/>
                  </a:schemeClr>
                </a:solidFill>
              </a:rPr>
              <a:t>Les Processus</a:t>
            </a:r>
            <a:endParaRPr lang="fr-FR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643042" y="135729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438252" y="15594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1571604" y="214290"/>
            <a:ext cx="3389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 smtClean="0"/>
          </a:p>
          <a:p>
            <a:endParaRPr lang="fr-FR" b="1" dirty="0" smtClean="0"/>
          </a:p>
          <a:p>
            <a:endParaRPr lang="fr-FR" b="1" dirty="0" smtClean="0"/>
          </a:p>
          <a:p>
            <a:r>
              <a:rPr lang="fr-FR" b="1" dirty="0" smtClean="0"/>
              <a:t>Gérer </a:t>
            </a:r>
            <a:r>
              <a:rPr lang="fr-FR" b="1" dirty="0" smtClean="0"/>
              <a:t>la livraison de produits </a:t>
            </a:r>
            <a:endParaRPr lang="fr-FR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438252" y="41312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71538" y="714356"/>
            <a:ext cx="77023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v"/>
            </a:pPr>
            <a:endParaRPr lang="fr-FR" dirty="0" smtClean="0"/>
          </a:p>
          <a:p>
            <a:pPr lvl="0"/>
            <a:r>
              <a:rPr lang="fr-FR" dirty="0" smtClean="0"/>
              <a:t> </a:t>
            </a:r>
            <a:r>
              <a:rPr lang="fr-FR" dirty="0" smtClean="0"/>
              <a:t>    </a:t>
            </a:r>
          </a:p>
          <a:p>
            <a:pPr lvl="0"/>
            <a:endParaRPr lang="fr-FR" dirty="0" smtClean="0"/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La </a:t>
            </a:r>
            <a:r>
              <a:rPr lang="fr-FR" dirty="0" smtClean="0"/>
              <a:t>négociation et l'acceptation des lots de travaux (</a:t>
            </a:r>
            <a:r>
              <a:rPr lang="fr-FR" dirty="0" err="1" smtClean="0"/>
              <a:t>Work</a:t>
            </a:r>
            <a:r>
              <a:rPr lang="fr-FR" dirty="0" smtClean="0"/>
              <a:t> Packages).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De s'assurer que le travail requis est effectivement réalisé.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De communiquer et de rapporter sur l'état de progression.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De s'assurer que les produits achevés respectent les critères de qualité requis.</a:t>
            </a:r>
          </a:p>
          <a:p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724004" y="3845486"/>
            <a:ext cx="3688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Gestion des limites de séquence 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1223938" y="4166250"/>
            <a:ext cx="7777898" cy="2446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endParaRPr lang="fr-FR" dirty="0" smtClean="0"/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Le </a:t>
            </a:r>
            <a:r>
              <a:rPr lang="fr-FR" dirty="0" err="1" smtClean="0"/>
              <a:t>reporting</a:t>
            </a:r>
            <a:r>
              <a:rPr lang="fr-FR" dirty="0" smtClean="0"/>
              <a:t> sur la livraison des produits.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La réévaluation du niveau de risque.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La mise à jour de la documentation de gestion du projet.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La planification de la séquence suivante, ou la production d'un plan d'exception.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1604" y="214290"/>
            <a:ext cx="2083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Clôture du Projet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1071538" y="714356"/>
            <a:ext cx="67275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fr-FR" dirty="0" smtClean="0"/>
              <a:t>L'émission de rapports sur l'atteinte des objectifs du projet tels </a:t>
            </a:r>
          </a:p>
          <a:p>
            <a:pPr lvl="0"/>
            <a:r>
              <a:rPr lang="fr-FR" dirty="0" smtClean="0"/>
              <a:t>    que définis dans le document d'initialisation du projet.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L'émission de recommandations sur les prochaines actions requises.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La planification des revues post-projet.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L'évaluation de la manière dont le projet a été géré et la restitution</a:t>
            </a:r>
          </a:p>
          <a:p>
            <a:pPr lvl="0"/>
            <a:r>
              <a:rPr lang="fr-FR" dirty="0" smtClean="0"/>
              <a:t>   des retours d'expérience.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Le passage du projet en mode inactif.</a:t>
            </a: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724004" y="2928934"/>
            <a:ext cx="2129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Planifier un projet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1000100" y="3379019"/>
            <a:ext cx="80650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fr-FR" dirty="0" smtClean="0"/>
              <a:t>Rédiger une description de produit du produit final.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Créer une structure de décomposition de produit qui identifie les produits requis.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Rédiger des descriptions de produits qui incluent une définition des exigences</a:t>
            </a:r>
          </a:p>
          <a:p>
            <a:pPr lvl="0"/>
            <a:r>
              <a:rPr lang="fr-FR" dirty="0" smtClean="0"/>
              <a:t>   de qualité, pour chaque produit.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Créer un diagramme de flux des produits qui expose l'ordre logique </a:t>
            </a:r>
          </a:p>
          <a:p>
            <a:pPr lvl="0"/>
            <a:r>
              <a:rPr lang="fr-FR" dirty="0" smtClean="0"/>
              <a:t>   de production des produits et leurs interdépendances.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Identifier les activités requises pour créer les produits.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Estimer la durée et les efforts pour chaque activité.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Evaluer les risques.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Calculer les coûts.</a:t>
            </a:r>
          </a:p>
          <a:p>
            <a:pPr lvl="0">
              <a:buFont typeface="Wingdings" pitchFamily="2" charset="2"/>
              <a:buChar char="v"/>
            </a:pPr>
            <a:r>
              <a:rPr lang="fr-FR" dirty="0" smtClean="0"/>
              <a:t>Identifier les points de contrôles (</a:t>
            </a:r>
            <a:r>
              <a:rPr lang="fr-FR" dirty="0" err="1" smtClean="0"/>
              <a:t>checkpoint</a:t>
            </a:r>
            <a:r>
              <a:rPr lang="fr-FR" dirty="0" smtClean="0"/>
              <a:t>) nécessaires.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Les Techniques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/>
              <a:t>  </a:t>
            </a:r>
            <a:endParaRPr lang="fr-FR" b="1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b="1" dirty="0" smtClean="0">
                <a:latin typeface="Californian FB" pitchFamily="18" charset="0"/>
              </a:rPr>
              <a:t> 1-Planification basée sur les </a:t>
            </a:r>
            <a:r>
              <a:rPr lang="fr-FR" b="1" dirty="0" smtClean="0">
                <a:latin typeface="Californian FB" pitchFamily="18" charset="0"/>
              </a:rPr>
              <a:t>produits</a:t>
            </a:r>
          </a:p>
          <a:p>
            <a:pPr>
              <a:buNone/>
            </a:pPr>
            <a:endParaRPr lang="fr-FR" dirty="0" smtClean="0">
              <a:latin typeface="Californian FB" pitchFamily="18" charset="0"/>
            </a:endParaRPr>
          </a:p>
          <a:p>
            <a:pPr marL="365125" indent="531813">
              <a:lnSpc>
                <a:spcPct val="150000"/>
              </a:lnSpc>
            </a:pPr>
            <a:r>
              <a:rPr lang="fr-FR" sz="2200" dirty="0" smtClean="0">
                <a:latin typeface="Californian FB" pitchFamily="18" charset="0"/>
              </a:rPr>
              <a:t>	 Structures de décomposition du produit (SDP)</a:t>
            </a:r>
          </a:p>
          <a:p>
            <a:pPr marL="365125" indent="531813">
              <a:lnSpc>
                <a:spcPct val="150000"/>
              </a:lnSpc>
            </a:pPr>
            <a:r>
              <a:rPr lang="fr-FR" sz="2200" dirty="0" smtClean="0">
                <a:latin typeface="Californian FB" pitchFamily="18" charset="0"/>
              </a:rPr>
              <a:t>Description de produit</a:t>
            </a:r>
          </a:p>
          <a:p>
            <a:pPr marL="365125" indent="531813">
              <a:lnSpc>
                <a:spcPct val="150000"/>
              </a:lnSpc>
            </a:pPr>
            <a:r>
              <a:rPr lang="fr-FR" sz="2200" dirty="0" smtClean="0">
                <a:latin typeface="Californian FB" pitchFamily="18" charset="0"/>
              </a:rPr>
              <a:t>Diagrammes </a:t>
            </a:r>
            <a:r>
              <a:rPr lang="fr-FR" sz="2200" dirty="0" smtClean="0">
                <a:latin typeface="Californian FB" pitchFamily="18" charset="0"/>
              </a:rPr>
              <a:t>de flux des produits (DFP)</a:t>
            </a:r>
          </a:p>
          <a:p>
            <a:pPr lvl="0">
              <a:buNone/>
            </a:pPr>
            <a:endParaRPr lang="fr-FR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 Les Techniques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>
                <a:latin typeface="Californian FB" pitchFamily="18" charset="0"/>
              </a:rPr>
              <a:t>2-</a:t>
            </a:r>
            <a:r>
              <a:rPr lang="fr-FR" b="1" dirty="0" smtClean="0">
                <a:latin typeface="Californian FB" pitchFamily="18" charset="0"/>
              </a:rPr>
              <a:t>Technique </a:t>
            </a:r>
            <a:r>
              <a:rPr lang="fr-FR" b="1" dirty="0" smtClean="0">
                <a:latin typeface="Californian FB" pitchFamily="18" charset="0"/>
              </a:rPr>
              <a:t>Contrôle Qualité</a:t>
            </a:r>
          </a:p>
          <a:p>
            <a:pPr>
              <a:buNone/>
            </a:pPr>
            <a:endParaRPr lang="fr-FR" b="1" dirty="0" smtClean="0">
              <a:latin typeface="Californian FB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fr-FR" dirty="0" smtClean="0">
                <a:latin typeface="Californian FB" pitchFamily="18" charset="0"/>
              </a:rPr>
              <a:t>garantir </a:t>
            </a:r>
            <a:r>
              <a:rPr lang="fr-FR" dirty="0" smtClean="0">
                <a:latin typeface="Californian FB" pitchFamily="18" charset="0"/>
              </a:rPr>
              <a:t>qu’un </a:t>
            </a:r>
            <a:r>
              <a:rPr lang="fr-FR" dirty="0" smtClean="0">
                <a:latin typeface="Californian FB" pitchFamily="18" charset="0"/>
              </a:rPr>
              <a:t>produit  </a:t>
            </a:r>
          </a:p>
          <a:p>
            <a:pPr marL="627063" indent="541338">
              <a:lnSpc>
                <a:spcPct val="150000"/>
              </a:lnSpc>
            </a:pPr>
            <a:r>
              <a:rPr lang="fr-FR" b="1" dirty="0" smtClean="0">
                <a:latin typeface="Californian FB" pitchFamily="18" charset="0"/>
              </a:rPr>
              <a:t>complet </a:t>
            </a:r>
          </a:p>
          <a:p>
            <a:pPr marL="627063" indent="185738">
              <a:lnSpc>
                <a:spcPct val="150000"/>
              </a:lnSpc>
              <a:tabLst>
                <a:tab pos="711200" algn="l"/>
              </a:tabLst>
            </a:pPr>
            <a:r>
              <a:rPr lang="fr-FR" b="1" dirty="0" smtClean="0">
                <a:latin typeface="Californian FB" pitchFamily="18" charset="0"/>
              </a:rPr>
              <a:t>    </a:t>
            </a:r>
            <a:r>
              <a:rPr lang="fr-FR" dirty="0" smtClean="0">
                <a:latin typeface="Californian FB" pitchFamily="18" charset="0"/>
              </a:rPr>
              <a:t>satisfait </a:t>
            </a:r>
            <a:r>
              <a:rPr lang="fr-FR" dirty="0" smtClean="0">
                <a:latin typeface="Californian FB" pitchFamily="18" charset="0"/>
              </a:rPr>
              <a:t>aux exigences.</a:t>
            </a:r>
            <a:endParaRPr lang="fr-FR" dirty="0" smtClean="0">
              <a:latin typeface="Californian FB" pitchFamily="18" charset="0"/>
            </a:endParaRPr>
          </a:p>
          <a:p>
            <a:pPr>
              <a:buNone/>
            </a:pPr>
            <a:endParaRPr lang="fr-FR" b="1" dirty="0" smtClean="0">
              <a:latin typeface="Californian FB" pitchFamily="18" charset="0"/>
            </a:endParaRP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 Les Techniques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fr-FR" b="1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b="1" dirty="0" smtClean="0">
                <a:latin typeface="Californian FB" pitchFamily="18" charset="0"/>
              </a:rPr>
              <a:t>3-Technique de Maîtrise </a:t>
            </a:r>
            <a:r>
              <a:rPr lang="fr-FR" b="1" dirty="0" smtClean="0">
                <a:latin typeface="Californian FB" pitchFamily="18" charset="0"/>
              </a:rPr>
              <a:t>des Changements</a:t>
            </a:r>
          </a:p>
          <a:p>
            <a:pPr>
              <a:buNone/>
            </a:pPr>
            <a:endParaRPr lang="fr-FR" dirty="0" smtClean="0">
              <a:latin typeface="Californian FB" pitchFamily="18" charset="0"/>
            </a:endParaRPr>
          </a:p>
          <a:p>
            <a:pPr>
              <a:lnSpc>
                <a:spcPct val="150000"/>
              </a:lnSpc>
            </a:pPr>
            <a:r>
              <a:rPr lang="fr-FR" dirty="0" smtClean="0">
                <a:latin typeface="Californian FB" pitchFamily="18" charset="0"/>
              </a:rPr>
              <a:t>   </a:t>
            </a:r>
            <a:r>
              <a:rPr lang="fr-FR" dirty="0" smtClean="0">
                <a:latin typeface="Californian FB" pitchFamily="18" charset="0"/>
              </a:rPr>
              <a:t>Demande </a:t>
            </a:r>
            <a:r>
              <a:rPr lang="fr-FR" dirty="0" smtClean="0">
                <a:latin typeface="Californian FB" pitchFamily="18" charset="0"/>
              </a:rPr>
              <a:t>de changement.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Californian FB" pitchFamily="18" charset="0"/>
              </a:rPr>
              <a:t>   </a:t>
            </a:r>
            <a:r>
              <a:rPr lang="fr-FR" dirty="0" smtClean="0">
                <a:latin typeface="Californian FB" pitchFamily="18" charset="0"/>
              </a:rPr>
              <a:t>Modification </a:t>
            </a:r>
            <a:r>
              <a:rPr lang="fr-FR" dirty="0" smtClean="0">
                <a:latin typeface="Californian FB" pitchFamily="18" charset="0"/>
              </a:rPr>
              <a:t>des spécifications.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Californian FB" pitchFamily="18" charset="0"/>
              </a:rPr>
              <a:t>   </a:t>
            </a:r>
            <a:r>
              <a:rPr lang="fr-FR" dirty="0" smtClean="0">
                <a:latin typeface="Californian FB" pitchFamily="18" charset="0"/>
              </a:rPr>
              <a:t>Questions</a:t>
            </a:r>
            <a:endParaRPr lang="fr-FR" dirty="0" smtClean="0">
              <a:latin typeface="Californian FB" pitchFamily="18" charset="0"/>
            </a:endParaRP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Certification Prince2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  </a:t>
            </a:r>
            <a:endParaRPr lang="fr-FR" sz="2400" dirty="0" smtClean="0">
              <a:latin typeface="Californian FB" pitchFamily="18" charset="0"/>
            </a:endParaRPr>
          </a:p>
          <a:p>
            <a:pPr lvl="0"/>
            <a:r>
              <a:rPr lang="fr-FR" sz="2400" i="1" dirty="0" smtClean="0">
                <a:latin typeface="Californian FB" pitchFamily="18" charset="0"/>
              </a:rPr>
              <a:t>Examen PRINCE2  Fondamental:</a:t>
            </a: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   </a:t>
            </a: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endParaRPr lang="fr-FR" sz="2400" dirty="0" smtClean="0">
              <a:latin typeface="Californian FB" pitchFamily="18" charset="0"/>
            </a:endParaRPr>
          </a:p>
          <a:p>
            <a:pPr lvl="0"/>
            <a:r>
              <a:rPr lang="fr-FR" sz="2400" i="1" dirty="0" smtClean="0">
                <a:latin typeface="Californian FB" pitchFamily="18" charset="0"/>
              </a:rPr>
              <a:t>Examen PRINCE2  Praticien:</a:t>
            </a: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 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fr-FR" b="1" dirty="0" smtClean="0"/>
              <a:t>  </a:t>
            </a:r>
            <a:endParaRPr lang="fr-FR" sz="2400" dirty="0" smtClean="0">
              <a:latin typeface="Californian FB" pitchFamily="18" charset="0"/>
            </a:endParaRPr>
          </a:p>
          <a:p>
            <a:pPr lvl="0">
              <a:lnSpc>
                <a:spcPct val="150000"/>
              </a:lnSpc>
            </a:pPr>
            <a:r>
              <a:rPr lang="fr-FR" sz="2400" dirty="0" smtClean="0">
                <a:latin typeface="Californian FB" pitchFamily="18" charset="0"/>
              </a:rPr>
              <a:t>la capacité de gérer plus efficacement le projet et les risques</a:t>
            </a:r>
          </a:p>
          <a:p>
            <a:pPr lvl="0">
              <a:lnSpc>
                <a:spcPct val="150000"/>
              </a:lnSpc>
            </a:pPr>
            <a:r>
              <a:rPr lang="fr-FR" sz="2400" dirty="0" smtClean="0">
                <a:latin typeface="Californian FB" pitchFamily="18" charset="0"/>
              </a:rPr>
              <a:t>les meilleurs usages pratiqués en direction de projet</a:t>
            </a:r>
          </a:p>
          <a:p>
            <a:pPr lvl="0">
              <a:lnSpc>
                <a:spcPct val="150000"/>
              </a:lnSpc>
            </a:pPr>
            <a:r>
              <a:rPr lang="fr-FR" sz="2400" dirty="0" smtClean="0">
                <a:latin typeface="Californian FB" pitchFamily="18" charset="0"/>
              </a:rPr>
              <a:t>Réduction des coûts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fornian FB" pitchFamily="18" charset="0"/>
              </a:rPr>
              <a:t>PRINCE2 est bénéfique aux directeurs de projet et à </a:t>
            </a:r>
            <a:r>
              <a:rPr lang="fr-FR" sz="2400" dirty="0" smtClean="0">
                <a:latin typeface="Californian FB" pitchFamily="18" charset="0"/>
              </a:rPr>
              <a:t>l'entreprise</a:t>
            </a:r>
            <a:endParaRPr lang="fr-FR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Questions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fr-FR" b="1" dirty="0" smtClean="0"/>
              <a:t>  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1026" name="Picture 2" descr="C:\Users\Taha\Pictures\question-ma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047750"/>
            <a:ext cx="381000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4152</TotalTime>
  <Words>1116</Words>
  <Application>Microsoft Office PowerPoint</Application>
  <PresentationFormat>Affichage à l'écran (4:3)</PresentationFormat>
  <Paragraphs>254</Paragraphs>
  <Slides>18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Solstice</vt:lpstr>
      <vt:lpstr>  Master2MIAGE NTDP</vt:lpstr>
      <vt:lpstr>   PLAN</vt:lpstr>
      <vt:lpstr>               </vt:lpstr>
      <vt:lpstr>             Concepts </vt:lpstr>
      <vt:lpstr>Composants</vt:lpstr>
      <vt:lpstr>          Organisation</vt:lpstr>
      <vt:lpstr>            Processus de gestion de projet  </vt:lpstr>
      <vt:lpstr>Diapositive 8</vt:lpstr>
      <vt:lpstr>Diapositive 9</vt:lpstr>
      <vt:lpstr>Diapositive 10</vt:lpstr>
      <vt:lpstr>Diapositive 11</vt:lpstr>
      <vt:lpstr>Diapositive 12</vt:lpstr>
      <vt:lpstr>           Les Techniques</vt:lpstr>
      <vt:lpstr> Les Techniques</vt:lpstr>
      <vt:lpstr> Les Techniques</vt:lpstr>
      <vt:lpstr>          Certification Prince2</vt:lpstr>
      <vt:lpstr>Conclusion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Master2MIAGE NTDP</dc:title>
  <dc:creator>Taha</dc:creator>
  <cp:lastModifiedBy>Taha</cp:lastModifiedBy>
  <cp:revision>96</cp:revision>
  <dcterms:modified xsi:type="dcterms:W3CDTF">2011-11-22T12:47:38Z</dcterms:modified>
</cp:coreProperties>
</file>