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1" r:id="rId4"/>
    <p:sldId id="273" r:id="rId5"/>
    <p:sldId id="260" r:id="rId6"/>
    <p:sldId id="262" r:id="rId7"/>
    <p:sldId id="263" r:id="rId8"/>
    <p:sldId id="264" r:id="rId9"/>
    <p:sldId id="266" r:id="rId10"/>
    <p:sldId id="265" r:id="rId11"/>
    <p:sldId id="268" r:id="rId12"/>
    <p:sldId id="267" r:id="rId13"/>
    <p:sldId id="270" r:id="rId14"/>
    <p:sldId id="271" r:id="rId15"/>
    <p:sldId id="269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73" d="100"/>
          <a:sy n="73" d="100"/>
        </p:scale>
        <p:origin x="-10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5600075E-7D65-4500-B3BE-E899E7727555}" type="datetimeFigureOut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438A60DA-FADF-4ABF-89F5-5D5888B121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mtClean="0"/>
              <a:t>moi</a:t>
            </a:r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073ACF4-A3F3-4886-B48A-7DAB3132606A}" type="slidenum">
              <a:rPr lang="fr-FR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mtClean="0"/>
              <a:t>moi</a:t>
            </a:r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48CDFA-7915-4C17-9BE5-36B450465F88}" type="slidenum">
              <a:rPr lang="fr-FR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mtClean="0"/>
              <a:t>moi</a:t>
            </a: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88B831-9849-4BEB-A8BF-B067E587F9A9}" type="slidenum">
              <a:rPr lang="fr-FR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445E-FC71-46B6-A733-5ECD7A1A6764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575C3-61A9-4B64-B1D3-97204DEC50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64875-12F3-4B6D-A050-F6B0F38E8718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10AFF-04D0-4BDB-B166-8F408DDF3A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C5928-BBF8-4761-9408-38E3474B2D0A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C4A2F-0D9C-41DA-B0B2-5FC1340875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AC1D7-CD28-4F47-9F1B-269168FB6871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08DB1-2257-464D-ABAC-7304EB576B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D55AF-A835-4208-9445-344A47F3379A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4B464-0E1C-445D-9733-25F91CE8BF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60953-C227-4194-A05C-01FA5C3137A0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13270-B6FF-47B2-8AF4-B5E1D5701B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9B52-40EF-413E-AC06-D66FE37F5481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72500-7AEF-4175-B588-3B77DC9603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8E4D8-C3EC-43EB-94E8-ADE3BD577D8C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7F0B4-3BC7-4797-9905-FE80FE186E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EE464-6220-4325-B44D-DC00D730B585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140DC-BD51-496C-93D1-E6ABE153A9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924-98DA-4B6F-81B9-7AC95AC49040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0FDFA-AE28-430C-A875-98A7BC77CD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2CDA3-5BE5-4DB1-913A-20B9B38C49EB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8894F-585A-4F50-B7B7-89CC379EA1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785FB45-3829-47CE-B94D-B3B9C7751EA6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M2 MIAGE NTDP  - Bories Enrici Gharoual Royere – 2011-2012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660A743-C1D4-46AF-AAF8-190FAC2BE5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20090" y="1097280"/>
            <a:ext cx="7700963" cy="2436019"/>
          </a:xfrm>
        </p:spPr>
        <p:txBody>
          <a:bodyPr lIns="0" tIns="0" rIns="0" bIns="0" rtlCol="0" anchor="t">
            <a:normAutofit/>
          </a:bodyPr>
          <a:lstStyle/>
          <a:p>
            <a:pPr eaLnBrk="1" fontAlgn="auto" hangingPunct="1">
              <a:lnSpc>
                <a:spcPct val="95000"/>
              </a:lnSpc>
              <a:spcAft>
                <a:spcPts val="0"/>
              </a:spcAft>
              <a:defRPr/>
            </a:pPr>
            <a:r>
              <a:rPr lang="en-US" sz="77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77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X</a:t>
            </a:r>
            <a:r>
              <a:rPr lang="en-US" sz="77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treme</a:t>
            </a:r>
            <a:r>
              <a:rPr lang="en-US" sz="77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7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rogramming</a:t>
            </a:r>
            <a:endParaRPr lang="en-US" sz="77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3860800"/>
            <a:ext cx="4294187" cy="1550988"/>
          </a:xfrm>
        </p:spPr>
        <p:txBody>
          <a:bodyPr lIns="0" tIns="0" rIns="0" bIns="0"/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Paul Bories</a:t>
            </a:r>
            <a:endParaRPr lang="en-US" sz="2500" smtClean="0">
              <a:solidFill>
                <a:srgbClr val="898989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Cyril Enrici</a:t>
            </a:r>
            <a:endParaRPr lang="en-US" sz="2500" smtClean="0">
              <a:solidFill>
                <a:srgbClr val="898989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Bouzidi Gharoual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Kevin Royere</a:t>
            </a:r>
          </a:p>
        </p:txBody>
      </p:sp>
      <p:pic>
        <p:nvPicPr>
          <p:cNvPr id="2052" name="Picture 6" descr="C:\Users\Cyril Enrici\Downloads\Xp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238" y="5762625"/>
            <a:ext cx="12684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Plan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Origine </a:t>
            </a: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eXtreme Programming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Aspects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Pilotage d'un projet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Avantages &amp; Inconvénients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2400" smtClean="0">
                <a:latin typeface="Arial" charset="0"/>
                <a:cs typeface="Arial" charset="0"/>
              </a:rPr>
              <a:t>Conclusion</a:t>
            </a: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3076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9EFEEF-EBD4-442C-9DF2-27D17A2D5FFC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2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</a:p>
        </p:txBody>
      </p:sp>
      <p:sp>
        <p:nvSpPr>
          <p:cNvPr id="3077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e</a:t>
            </a:r>
            <a:r>
              <a:rPr lang="en-US" sz="4800" b="1" smtClean="0">
                <a:latin typeface="Arial" charset="0"/>
                <a:cs typeface="Arial" charset="0"/>
              </a:rPr>
              <a:t>X</a:t>
            </a:r>
            <a:r>
              <a:rPr lang="en-US" smtClean="0">
                <a:latin typeface="Arial" charset="0"/>
                <a:cs typeface="Arial" charset="0"/>
              </a:rPr>
              <a:t>treme </a:t>
            </a:r>
            <a:r>
              <a:rPr lang="en-US" sz="4800" b="1" smtClean="0">
                <a:latin typeface="Arial" charset="0"/>
                <a:cs typeface="Arial" charset="0"/>
              </a:rPr>
              <a:t>P</a:t>
            </a:r>
            <a:r>
              <a:rPr lang="en-US" smtClean="0">
                <a:latin typeface="Arial" charset="0"/>
                <a:cs typeface="Arial" charset="0"/>
              </a:rPr>
              <a:t>rogramming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Méthode agile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24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Les concepts :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24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Adaptation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Tests 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Simplicité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19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Pratiques extrêmes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700" smtClean="0">
              <a:latin typeface="Arial" charset="0"/>
              <a:cs typeface="Arial" charset="0"/>
            </a:endParaRPr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66DAC3-4DE3-48A6-9E00-959F71DE8064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3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4101" name="Picture 2" descr="C:\Users\Cyril Enrici\Downloads\overlord59-tux-neo-matrix-15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781300"/>
            <a:ext cx="2116138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Origine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5123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Modèle en cascade : changement coûteux</a:t>
            </a: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5124" name="Espace réservé du contenu 5"/>
          <p:cNvSpPr>
            <a:spLocks noGrp="1"/>
          </p:cNvSpPr>
          <p:nvPr>
            <p:ph sz="half" idx="2"/>
          </p:nvPr>
        </p:nvSpPr>
        <p:spPr>
          <a:xfrm>
            <a:off x="4427538" y="1600200"/>
            <a:ext cx="4259262" cy="4525963"/>
          </a:xfrm>
        </p:spPr>
        <p:txBody>
          <a:bodyPr/>
          <a:lstStyle/>
          <a:p>
            <a:pPr lvl="1" indent="-342900" eaLnBrk="1" hangingPunct="1">
              <a:lnSpc>
                <a:spcPct val="95000"/>
              </a:lnSpc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Inadéquation du produit</a:t>
            </a:r>
          </a:p>
        </p:txBody>
      </p:sp>
      <p:pic>
        <p:nvPicPr>
          <p:cNvPr id="7" name="Picture 9" descr="C:\Users\Cyril Enrici\Downloads\mod_casca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636838"/>
            <a:ext cx="3605213" cy="3651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2636838"/>
            <a:ext cx="3600450" cy="3638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27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81694B-4357-435C-ADDF-8CF020B4369B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4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128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Origine 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r>
              <a:rPr lang="en-US" sz="2600" smtClean="0">
                <a:latin typeface="Arial" charset="0"/>
                <a:cs typeface="Arial" charset="0"/>
              </a:rPr>
              <a:t>Solution : e</a:t>
            </a:r>
            <a:r>
              <a:rPr lang="en-US" sz="2800" b="1" smtClean="0">
                <a:latin typeface="Arial" charset="0"/>
                <a:cs typeface="Arial" charset="0"/>
              </a:rPr>
              <a:t>X</a:t>
            </a:r>
            <a:r>
              <a:rPr lang="en-US" sz="2600" smtClean="0">
                <a:latin typeface="Arial" charset="0"/>
                <a:cs typeface="Arial" charset="0"/>
              </a:rPr>
              <a:t>treme </a:t>
            </a:r>
            <a:r>
              <a:rPr lang="en-US" sz="2800" b="1" smtClean="0">
                <a:latin typeface="Arial" charset="0"/>
                <a:cs typeface="Arial" charset="0"/>
              </a:rPr>
              <a:t>P</a:t>
            </a:r>
            <a:r>
              <a:rPr lang="en-US" sz="2600" smtClean="0">
                <a:latin typeface="Arial" charset="0"/>
                <a:cs typeface="Arial" charset="0"/>
              </a:rPr>
              <a:t>rogramming (1996)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r>
              <a:rPr lang="en-US" sz="2600" smtClean="0">
                <a:latin typeface="Arial" charset="0"/>
                <a:cs typeface="Arial" charset="0"/>
              </a:rPr>
              <a:t>            Avant 				    Après</a:t>
            </a:r>
          </a:p>
          <a:p>
            <a:pPr algn="ctr" eaLnBrk="1" hangingPunct="1">
              <a:lnSpc>
                <a:spcPct val="90000"/>
              </a:lnSpc>
            </a:pPr>
            <a:endParaRPr lang="fr-FR" sz="2600" smtClean="0">
              <a:latin typeface="Arial" charset="0"/>
              <a:cs typeface="Arial" charset="0"/>
            </a:endParaRP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133600"/>
            <a:ext cx="33750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989138"/>
            <a:ext cx="33750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A19340-7104-4A34-9731-41717C8BDB00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5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51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Cinq Piliers 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Communication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Simplicité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Feedback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Respect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Courage</a:t>
            </a:r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3E32C1-F22C-4552-AD11-14663358E695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6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173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  <p:pic>
        <p:nvPicPr>
          <p:cNvPr id="2050" name="Picture 2" descr="C:\Users\Cyril Enrici\Downloads\pili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7175" y="1905000"/>
            <a:ext cx="1827113" cy="3696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Les 13 pratiques de l'XP 1/4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Suivi détaillé 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Programmation en binôme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Jeu du planning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Tests de recette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Tests unitaires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Client sur site</a:t>
            </a: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pic>
        <p:nvPicPr>
          <p:cNvPr id="8196" name="Picture 8" descr="C:\Users\Cyril Enrici\Downloads\pair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2852738"/>
            <a:ext cx="4735513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559D2-A384-4EE8-AC09-29149445F5A3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7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</a:p>
        </p:txBody>
      </p:sp>
      <p:sp>
        <p:nvSpPr>
          <p:cNvPr id="8198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Les 13 pratiques de l'XP 2/4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Processus ininterrompu :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24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Intégration continue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Remaniement de code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Petites livraisons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pic>
        <p:nvPicPr>
          <p:cNvPr id="9220" name="Picture 6" descr="C:\Users\Cyril Enrici\Downloads\iteration_cycl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2349500"/>
            <a:ext cx="43243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B96473-A59A-4329-BF25-F97CC4D80D29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8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2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Les 13 pratiques de l'XP 3/4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024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Compréhension partagée :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24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Conventions de nommage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Appropriation collective du code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Conception simple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Utilisation de métaphores</a:t>
            </a: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0F186D0-E13C-4304-AE58-D0EC13C48F75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9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4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Les 13 pratiques de l'XP 4/4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Bien-être des programmeurs :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24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Rythme soutenable</a:t>
            </a: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z="1400">
                <a:solidFill>
                  <a:schemeClr val="tx1"/>
                </a:solidFill>
                <a:latin typeface="Arial" charset="0"/>
              </a:rPr>
              <a:t>10/15</a:t>
            </a:r>
          </a:p>
        </p:txBody>
      </p:sp>
      <p:sp>
        <p:nvSpPr>
          <p:cNvPr id="11269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  <p:pic>
        <p:nvPicPr>
          <p:cNvPr id="11270" name="Picture 2" descr="C:\Users\Cyril Enrici\Downloads\Interesting-Good-Health-Quotatio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3141663"/>
            <a:ext cx="283051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latin typeface="Arial" charset="0"/>
                <a:cs typeface="Arial" charset="0"/>
              </a:rPr>
              <a:t>Pilotage de projet XP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800" smtClean="0">
                <a:latin typeface="Arial" charset="0"/>
                <a:cs typeface="Arial" charset="0"/>
              </a:rPr>
              <a:t>Importance du client </a:t>
            </a:r>
          </a:p>
          <a:p>
            <a:pPr lvl="2" eaLnBrk="1" hangingPunct="1"/>
            <a:r>
              <a:rPr lang="fr-FR" smtClean="0">
                <a:latin typeface="Arial" charset="0"/>
                <a:cs typeface="Arial" charset="0"/>
              </a:rPr>
              <a:t>Encadre</a:t>
            </a:r>
          </a:p>
          <a:p>
            <a:pPr lvl="2" eaLnBrk="1" hangingPunct="1"/>
            <a:r>
              <a:rPr lang="fr-FR" smtClean="0">
                <a:latin typeface="Arial" charset="0"/>
                <a:cs typeface="Arial" charset="0"/>
              </a:rPr>
              <a:t>Spécifie</a:t>
            </a:r>
          </a:p>
          <a:p>
            <a:pPr lvl="2" eaLnBrk="1" hangingPunct="1"/>
            <a:r>
              <a:rPr lang="fr-FR" smtClean="0">
                <a:latin typeface="Arial" charset="0"/>
                <a:cs typeface="Arial" charset="0"/>
              </a:rPr>
              <a:t>À plein temps</a:t>
            </a:r>
          </a:p>
          <a:p>
            <a:pPr lvl="2" eaLnBrk="1" hangingPunct="1"/>
            <a:endParaRPr lang="fr-FR" smtClean="0">
              <a:latin typeface="Arial" charset="0"/>
              <a:cs typeface="Arial" charset="0"/>
            </a:endParaRPr>
          </a:p>
          <a:p>
            <a:pPr eaLnBrk="1" hangingPunct="1"/>
            <a:r>
              <a:rPr lang="fr-FR" sz="2800" smtClean="0">
                <a:latin typeface="Arial" charset="0"/>
                <a:cs typeface="Arial" charset="0"/>
              </a:rPr>
              <a:t>User stories</a:t>
            </a:r>
          </a:p>
          <a:p>
            <a:pPr lvl="2" eaLnBrk="1" hangingPunct="1">
              <a:buFont typeface="Arial" charset="0"/>
              <a:buNone/>
            </a:pPr>
            <a:endParaRPr lang="fr-FR" smtClean="0">
              <a:latin typeface="Arial" charset="0"/>
              <a:cs typeface="Arial" charset="0"/>
            </a:endParaRPr>
          </a:p>
          <a:p>
            <a:pPr lvl="2" eaLnBrk="1" hangingPunct="1">
              <a:buFont typeface="Arial" charset="0"/>
              <a:buNone/>
            </a:pPr>
            <a:endParaRPr lang="fr-FR" smtClean="0">
              <a:latin typeface="Arial" charset="0"/>
              <a:cs typeface="Arial" charset="0"/>
            </a:endParaRPr>
          </a:p>
          <a:p>
            <a:pPr lvl="1" eaLnBrk="1" hangingPunct="1"/>
            <a:endParaRPr lang="fr-FR" smtClean="0">
              <a:latin typeface="Arial" charset="0"/>
              <a:cs typeface="Arial" charset="0"/>
            </a:endParaRP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125538"/>
            <a:ext cx="172085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CF796D-C232-4AC1-9A8D-D1482A87E93A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11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294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Pilotage d'un projet XP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3315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5986463" cy="4497388"/>
          </a:xfrm>
        </p:spPr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fr-FR" sz="2800" smtClean="0">
                <a:latin typeface="Arial" charset="0"/>
                <a:cs typeface="Arial" charset="0"/>
              </a:rPr>
              <a:t>Réunion :</a:t>
            </a:r>
          </a:p>
          <a:p>
            <a:pPr lvl="2" eaLnBrk="1" hangingPunct="1"/>
            <a:r>
              <a:rPr lang="fr-FR" sz="2400" smtClean="0">
                <a:latin typeface="Arial" charset="0"/>
                <a:cs typeface="Arial" charset="0"/>
              </a:rPr>
              <a:t>Scénario</a:t>
            </a:r>
          </a:p>
          <a:p>
            <a:pPr lvl="2" eaLnBrk="1" hangingPunct="1"/>
            <a:r>
              <a:rPr lang="fr-FR" sz="2400" smtClean="0">
                <a:latin typeface="Arial" charset="0"/>
                <a:cs typeface="Arial" charset="0"/>
              </a:rPr>
              <a:t>Estimation</a:t>
            </a:r>
          </a:p>
          <a:p>
            <a:pPr lvl="2" eaLnBrk="1" hangingPunct="1"/>
            <a:r>
              <a:rPr lang="fr-FR" sz="2400" smtClean="0">
                <a:latin typeface="Arial" charset="0"/>
                <a:cs typeface="Arial" charset="0"/>
              </a:rPr>
              <a:t>Plan de développement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endParaRPr lang="fr-FR" sz="2400" smtClean="0">
              <a:latin typeface="Arial" charset="0"/>
              <a:cs typeface="Arial" charset="0"/>
            </a:endParaRPr>
          </a:p>
        </p:txBody>
      </p:sp>
      <p:sp>
        <p:nvSpPr>
          <p:cNvPr id="13316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  <p:sp>
        <p:nvSpPr>
          <p:cNvPr id="13317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1C0DB8-8D11-4B69-AD63-33B09348F1AC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12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</a:p>
        </p:txBody>
      </p:sp>
      <p:pic>
        <p:nvPicPr>
          <p:cNvPr id="13318" name="Picture 6" descr="C:\Users\Cyril Enrici\Downloads\pi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429000"/>
            <a:ext cx="860107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Avantages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433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Rapidité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Réactivité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Productivité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Compétence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Légereté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37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700" smtClean="0">
              <a:latin typeface="Arial" charset="0"/>
              <a:cs typeface="Arial" charset="0"/>
            </a:endParaRPr>
          </a:p>
          <a:p>
            <a:pPr eaLnBrk="1" hangingPunct="1"/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DFA312-0170-4338-A1D8-855FCAF9436A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13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</a:p>
        </p:txBody>
      </p:sp>
      <p:sp>
        <p:nvSpPr>
          <p:cNvPr id="14341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Inconvenients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Maintenance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Blocage culturel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Font typeface="Arial" charset="0"/>
              <a:buNone/>
            </a:pPr>
            <a:endParaRPr lang="en-US" sz="2800" smtClean="0">
              <a:latin typeface="Arial" charset="0"/>
              <a:cs typeface="Arial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Limite de taille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eaLnBrk="1" hangingPunct="1"/>
            <a:endParaRPr lang="fr-FR" sz="3600" smtClean="0">
              <a:latin typeface="Arial" charset="0"/>
              <a:cs typeface="Arial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2983" y="1700807"/>
            <a:ext cx="4489530" cy="3585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36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66C1C-0871-4C93-8715-31B852D08EFB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14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</a:p>
        </p:txBody>
      </p:sp>
      <p:sp>
        <p:nvSpPr>
          <p:cNvPr id="15366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Conclusion</a:t>
            </a:r>
            <a:endParaRPr lang="fr-FR" smtClean="0">
              <a:latin typeface="Arial" charset="0"/>
              <a:cs typeface="Arial" charset="0"/>
            </a:endParaRP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Quand choisir XP ?</a:t>
            </a: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Expérience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Dynamisme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Culture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Taille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800" smtClean="0">
              <a:latin typeface="Arial" charset="0"/>
              <a:cs typeface="Arial" charset="0"/>
            </a:endParaRPr>
          </a:p>
          <a:p>
            <a:pPr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Criticité</a:t>
            </a:r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75488B-92E9-4D75-B2FC-DB57AF87F604}" type="slidenum">
              <a:rPr lang="fr-FR" sz="1400">
                <a:solidFill>
                  <a:schemeClr val="tx1"/>
                </a:solidFill>
                <a:latin typeface="Arial" charset="0"/>
              </a:rPr>
              <a:pPr/>
              <a:t>15</a:t>
            </a:fld>
            <a:r>
              <a:rPr lang="fr-FR" sz="1400">
                <a:solidFill>
                  <a:schemeClr val="tx1"/>
                </a:solidFill>
                <a:latin typeface="Arial" charset="0"/>
              </a:rPr>
              <a:t>/15</a:t>
            </a: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389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547813" y="6381750"/>
            <a:ext cx="5761037" cy="312738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M2 MIAGE NTDP  - Bories Enrici Gharoual Royere – 2011-2012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341</Words>
  <Application>Microsoft Office PowerPoint</Application>
  <PresentationFormat>Affichage à l'écran (4:3)</PresentationFormat>
  <Paragraphs>171</Paragraphs>
  <Slides>15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Thème Office</vt:lpstr>
      <vt:lpstr>eXtreme Programming</vt:lpstr>
      <vt:lpstr>Plan</vt:lpstr>
      <vt:lpstr>eXtreme Programming</vt:lpstr>
      <vt:lpstr>Origine</vt:lpstr>
      <vt:lpstr>Origine </vt:lpstr>
      <vt:lpstr>Cinq Piliers </vt:lpstr>
      <vt:lpstr>Les 13 pratiques de l'XP 1/4</vt:lpstr>
      <vt:lpstr>Les 13 pratiques de l'XP 2/4</vt:lpstr>
      <vt:lpstr>Les 13 pratiques de l'XP 3/4</vt:lpstr>
      <vt:lpstr>Les 13 pratiques de l'XP 4/4</vt:lpstr>
      <vt:lpstr>Pilotage de projet XP</vt:lpstr>
      <vt:lpstr>Pilotage d'un projet XP</vt:lpstr>
      <vt:lpstr>Avantages</vt:lpstr>
      <vt:lpstr>Inconvenients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 Programming</dc:title>
  <dc:creator>Cyril Enrici</dc:creator>
  <cp:lastModifiedBy>Paul</cp:lastModifiedBy>
  <cp:revision>19</cp:revision>
  <dcterms:created xsi:type="dcterms:W3CDTF">2011-10-07T08:44:23Z</dcterms:created>
  <dcterms:modified xsi:type="dcterms:W3CDTF">2011-10-11T12:58:11Z</dcterms:modified>
</cp:coreProperties>
</file>