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5"/>
  </p:notesMasterIdLst>
  <p:handoutMasterIdLst>
    <p:handoutMasterId r:id="rId6"/>
  </p:handoutMasterIdLst>
  <p:sldIdLst>
    <p:sldId id="424" r:id="rId2"/>
    <p:sldId id="425" r:id="rId3"/>
    <p:sldId id="426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0033CC"/>
    <a:srgbClr val="FF0000"/>
    <a:srgbClr val="33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9" autoAdjust="0"/>
    <p:restoredTop sz="94561" autoAdjust="0"/>
  </p:normalViewPr>
  <p:slideViewPr>
    <p:cSldViewPr>
      <p:cViewPr varScale="1">
        <p:scale>
          <a:sx n="75" d="100"/>
          <a:sy n="75" d="100"/>
        </p:scale>
        <p:origin x="-8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1722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B546D79-448B-46DC-B6C0-A8EB8247470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EC9C703-4EA3-4939-BE8F-673E2433AED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C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5A999-7283-43C8-8783-573F15DB9319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621EF-D3B7-43D7-B08F-93815B5C573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6CBD5-490E-488D-A691-93BE1D5DF170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2FF4D-BF6C-4EF5-91B5-48CA2D8E758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2547F-6FA3-4890-A3F3-24988952192F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C9412-7B17-4ABF-AE14-22B8F542B7C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54AB5-9BCF-412E-8F34-0125D0D87B5E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10E23-0C11-4914-8789-78839314C4A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DAFAF-3320-434B-AFC4-BF9E139FC1D0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4315F-3862-4272-8CCA-4766844D0D2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C4A65-465F-480A-9C7E-79F4C0228523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88B91-1E97-4710-8806-72CA6EC5AE5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77D65-D150-482E-8574-7AC4E6104B6B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FD462-8C13-4473-A5F8-D700CA39B91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B0161-BF7B-4DE2-B16C-313ED17CED08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9063A-306C-4514-A772-3D7AC25FE36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 smtClean="0"/>
              <a:t>Cliquez sur l'icône pour ajouter une image</a:t>
            </a:r>
            <a:endParaRPr lang="fr-F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20603-6DC0-42B6-BC26-81BC5A65C17E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89CF9-A50B-43F3-9C4D-5A68D0CCBDD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B1EA1-F9AE-4638-AD1C-9F164D984463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3D22-FF22-4B76-9D30-6E7017B1E99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80A43-0158-43F1-B761-2338BD1068F2}" type="datetimeFigureOut">
              <a:rPr lang="fr-FR"/>
              <a:pPr>
                <a:defRPr/>
              </a:pPr>
              <a:t>12/11/2010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BF7FF-2CBF-442D-988A-489EEB1A495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pttemplate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C2B6A01-E249-4E40-8465-913FCDDF1D7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9" name="Rectangle 140"/>
          <p:cNvSpPr txBox="1">
            <a:spLocks noChangeArrowheads="1"/>
          </p:cNvSpPr>
          <p:nvPr/>
        </p:nvSpPr>
        <p:spPr bwMode="auto">
          <a:xfrm>
            <a:off x="0" y="6629400"/>
            <a:ext cx="29718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fr-FR" sz="900" dirty="0">
                <a:solidFill>
                  <a:srgbClr val="FFFF00"/>
                </a:solidFill>
              </a:rPr>
              <a:t>Copyright S.I. </a:t>
            </a:r>
            <a:r>
              <a:rPr lang="fr-FR" sz="900" dirty="0" smtClean="0">
                <a:solidFill>
                  <a:srgbClr val="FFFF00"/>
                </a:solidFill>
              </a:rPr>
              <a:t>ANTIPOLIS</a:t>
            </a:r>
            <a:r>
              <a:rPr lang="fr-FR" sz="900" baseline="0" dirty="0" smtClean="0">
                <a:solidFill>
                  <a:srgbClr val="FFFF00"/>
                </a:solidFill>
              </a:rPr>
              <a:t> - </a:t>
            </a:r>
            <a:r>
              <a:rPr lang="fr-FR" sz="900" dirty="0" smtClean="0">
                <a:solidFill>
                  <a:srgbClr val="FFFF00"/>
                </a:solidFill>
              </a:rPr>
              <a:t>2010</a:t>
            </a:r>
            <a:endParaRPr lang="fr-FR" sz="900" dirty="0">
              <a:solidFill>
                <a:srgbClr val="FFFF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C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C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8438"/>
            <a:ext cx="8229600" cy="3349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fr-F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Cours ERP – Agenda</a:t>
            </a:r>
            <a:r>
              <a:rPr lang="fr-FR" sz="1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(¤1)</a:t>
            </a:r>
            <a:endParaRPr lang="fr-FR" sz="32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791200"/>
          </a:xfrm>
        </p:spPr>
        <p:txBody>
          <a:bodyPr anchor="ctr">
            <a:noAutofit/>
          </a:bodyPr>
          <a:lstStyle/>
          <a:p>
            <a:pPr>
              <a:lnSpc>
                <a:spcPts val="24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18 octobre					</a:t>
            </a:r>
            <a:r>
              <a:rPr lang="fr-FR" sz="2400" b="1" dirty="0" err="1" smtClean="0">
                <a:solidFill>
                  <a:srgbClr val="FFFF00"/>
                </a:solidFill>
              </a:rPr>
              <a:t>Y.Gal</a:t>
            </a:r>
            <a:r>
              <a:rPr lang="fr-FR" sz="2400" b="1" dirty="0" smtClean="0">
                <a:solidFill>
                  <a:srgbClr val="FFFF00"/>
                </a:solidFill>
              </a:rPr>
              <a:t> (JL. Tomas)</a:t>
            </a:r>
          </a:p>
          <a:p>
            <a:pPr lvl="1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17h15	CM01/02/03 - </a:t>
            </a:r>
            <a:r>
              <a:rPr lang="fr-FR" sz="2000" b="1" dirty="0" smtClean="0"/>
              <a:t>Environnement des ERP </a:t>
            </a:r>
          </a:p>
          <a:p>
            <a:pPr>
              <a:lnSpc>
                <a:spcPts val="2400"/>
              </a:lnSpc>
              <a:buFont typeface="Wingdings" pitchFamily="2" charset="2"/>
              <a:buChar char="Ø"/>
            </a:pPr>
            <a:endParaRPr lang="fr-FR" sz="2400" b="1" dirty="0" smtClean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25 octobre					</a:t>
            </a:r>
            <a:r>
              <a:rPr lang="fr-FR" sz="2400" b="1" dirty="0" err="1" smtClean="0">
                <a:solidFill>
                  <a:srgbClr val="FFFF00"/>
                </a:solidFill>
              </a:rPr>
              <a:t>JL.Tomas</a:t>
            </a:r>
            <a:endParaRPr lang="fr-FR" sz="2400" b="1" dirty="0" smtClean="0">
              <a:solidFill>
                <a:srgbClr val="FFFF00"/>
              </a:solidFill>
            </a:endParaRPr>
          </a:p>
          <a:p>
            <a:pPr lvl="1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8h00 – 10h00	CM04 – </a:t>
            </a:r>
            <a:r>
              <a:rPr lang="fr-FR" sz="2000" b="1" dirty="0" smtClean="0"/>
              <a:t>Choix d’un ERP</a:t>
            </a:r>
          </a:p>
          <a:p>
            <a:pPr lvl="1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TD1 – </a:t>
            </a:r>
            <a:r>
              <a:rPr lang="fr-FR" sz="2000" b="1" dirty="0" smtClean="0"/>
              <a:t>Les grands écueils à éviter: </a:t>
            </a:r>
            <a:r>
              <a:rPr lang="fr-FR" sz="2000" b="1" i="1" u="sng" dirty="0" smtClean="0"/>
              <a:t>Préparation</a:t>
            </a:r>
          </a:p>
          <a:p>
            <a:pPr lvl="2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12h15	Groupe A</a:t>
            </a:r>
            <a:endParaRPr lang="fr-FR" sz="2000" dirty="0" smtClean="0">
              <a:sym typeface="Wingdings" pitchFamily="2" charset="2"/>
            </a:endParaRPr>
          </a:p>
          <a:p>
            <a:pPr lvl="2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13h00 – 15h00	Groupe B</a:t>
            </a:r>
          </a:p>
          <a:p>
            <a:pPr lvl="2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15h15 – 17h15	Groupe C</a:t>
            </a:r>
          </a:p>
          <a:p>
            <a:pPr>
              <a:lnSpc>
                <a:spcPts val="2400"/>
              </a:lnSpc>
              <a:buFont typeface="Wingdings" pitchFamily="2" charset="2"/>
              <a:buChar char="Ø"/>
            </a:pPr>
            <a:endParaRPr lang="fr-FR" sz="2400" b="1" dirty="0" smtClean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15 novembre				</a:t>
            </a:r>
            <a:r>
              <a:rPr lang="fr-FR" sz="2400" b="1" dirty="0" smtClean="0">
                <a:solidFill>
                  <a:srgbClr val="FFFF00"/>
                </a:solidFill>
              </a:rPr>
              <a:t>JL</a:t>
            </a:r>
            <a:r>
              <a:rPr lang="fr-FR" sz="2400" b="1" dirty="0" smtClean="0">
                <a:solidFill>
                  <a:srgbClr val="FFFF00"/>
                </a:solidFill>
              </a:rPr>
              <a:t>. </a:t>
            </a:r>
            <a:r>
              <a:rPr lang="fr-FR" sz="2400" b="1" dirty="0" smtClean="0">
                <a:solidFill>
                  <a:srgbClr val="FFFF00"/>
                </a:solidFill>
              </a:rPr>
              <a:t>Tomas</a:t>
            </a:r>
            <a:endParaRPr lang="fr-FR" sz="2400" b="1" dirty="0" smtClean="0">
              <a:solidFill>
                <a:srgbClr val="FFFF00"/>
              </a:solidFill>
            </a:endParaRPr>
          </a:p>
          <a:p>
            <a:pPr lvl="1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8h00 – 10h00	CM05 - </a:t>
            </a:r>
            <a:r>
              <a:rPr lang="fr-FR" sz="2000" b="1" dirty="0" smtClean="0"/>
              <a:t>Choix d’un ERP</a:t>
            </a:r>
          </a:p>
          <a:p>
            <a:pPr lvl="1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TD2 </a:t>
            </a:r>
            <a:r>
              <a:rPr lang="fr-FR" sz="2000" b="1" dirty="0" smtClean="0"/>
              <a:t>– Les grands écueils à éviter: </a:t>
            </a:r>
            <a:r>
              <a:rPr lang="fr-FR" sz="2000" b="1" i="1" u="sng" dirty="0" smtClean="0"/>
              <a:t>Présentation</a:t>
            </a:r>
            <a:endParaRPr lang="fr-FR" sz="2000" b="1" dirty="0" smtClean="0"/>
          </a:p>
          <a:p>
            <a:pPr lvl="2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12h15	Groupe B</a:t>
            </a:r>
            <a:endParaRPr lang="fr-FR" sz="2000" dirty="0" smtClean="0">
              <a:sym typeface="Wingdings" pitchFamily="2" charset="2"/>
            </a:endParaRPr>
          </a:p>
          <a:p>
            <a:pPr lvl="2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13h00 – 15h00	Groupe C</a:t>
            </a:r>
          </a:p>
          <a:p>
            <a:pPr lvl="2">
              <a:lnSpc>
                <a:spcPts val="24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15h15 – 17h15	Groupe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4800600"/>
          </a:xfrm>
        </p:spPr>
        <p:txBody>
          <a:bodyPr>
            <a:noAutofit/>
          </a:bodyPr>
          <a:lstStyle/>
          <a:p>
            <a:pPr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22 novembre				JL. Tomas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8h00 – 10h00	CM06 – </a:t>
            </a:r>
            <a:r>
              <a:rPr lang="fr-FR" sz="2000" b="1" dirty="0" smtClean="0"/>
              <a:t>Déploiement d’un ERP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12h15	Groupe C – TD3: </a:t>
            </a:r>
            <a:r>
              <a:rPr lang="fr-FR" sz="2000" b="1" dirty="0" smtClean="0"/>
              <a:t>Choix de l’ERP – Préparation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13h00 – 15h00	Groupe A </a:t>
            </a:r>
            <a:r>
              <a:rPr lang="fr-FR" sz="2000" dirty="0" smtClean="0"/>
              <a:t>– TD3: </a:t>
            </a:r>
            <a:r>
              <a:rPr lang="fr-FR" sz="2000" b="1" dirty="0" smtClean="0"/>
              <a:t>Choix de l’ERP – Préparation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C000"/>
                </a:solidFill>
                <a:sym typeface="Wingdings" pitchFamily="2" charset="2"/>
              </a:rPr>
              <a:t>15h15 – 18h15	Groupe B – TP: Utilisation de l’ERP </a:t>
            </a:r>
            <a:r>
              <a:rPr lang="fr-FR" sz="2400" b="1" dirty="0" err="1" smtClean="0">
                <a:solidFill>
                  <a:srgbClr val="FFC000"/>
                </a:solidFill>
                <a:sym typeface="Wingdings" pitchFamily="2" charset="2"/>
              </a:rPr>
              <a:t>Vincilia</a:t>
            </a:r>
            <a:r>
              <a:rPr lang="fr-FR" sz="2400" b="1" dirty="0" smtClean="0">
                <a:solidFill>
                  <a:srgbClr val="FFC000"/>
                </a:solidFill>
                <a:sym typeface="Wingdings" pitchFamily="2" charset="2"/>
              </a:rPr>
              <a:t> </a:t>
            </a:r>
            <a:r>
              <a:rPr lang="fr-FR" sz="2400" dirty="0" smtClean="0">
                <a:solidFill>
                  <a:srgbClr val="FFFF00"/>
                </a:solidFill>
                <a:sym typeface="Wingdings" pitchFamily="2" charset="2"/>
              </a:rPr>
              <a:t>(</a:t>
            </a:r>
            <a:r>
              <a:rPr lang="fr-FR" sz="2400" dirty="0" err="1" smtClean="0">
                <a:solidFill>
                  <a:srgbClr val="FFFF00"/>
                </a:solidFill>
                <a:sym typeface="Wingdings" pitchFamily="2" charset="2"/>
              </a:rPr>
              <a:t>Y.Gal</a:t>
            </a:r>
            <a:r>
              <a:rPr lang="fr-FR" sz="2400" dirty="0" smtClean="0">
                <a:solidFill>
                  <a:srgbClr val="FFFF00"/>
                </a:solidFill>
                <a:sym typeface="Wingdings" pitchFamily="2" charset="2"/>
              </a:rPr>
              <a:t>)</a:t>
            </a:r>
          </a:p>
          <a:p>
            <a:pPr>
              <a:lnSpc>
                <a:spcPts val="2800"/>
              </a:lnSpc>
              <a:buFont typeface="Wingdings" pitchFamily="2" charset="2"/>
              <a:buChar char="Ø"/>
            </a:pPr>
            <a:endParaRPr lang="fr-FR" sz="2400" b="1" dirty="0" smtClean="0">
              <a:solidFill>
                <a:srgbClr val="FFFF00"/>
              </a:solidFill>
            </a:endParaRPr>
          </a:p>
          <a:p>
            <a:pPr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29 novembre				JL. Tomas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8h00 – 10h00	CM07 – </a:t>
            </a:r>
            <a:r>
              <a:rPr lang="fr-FR" sz="2000" b="1" dirty="0" smtClean="0"/>
              <a:t>Déploiement d’un ERP 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12h15	Groupe A – TD4: </a:t>
            </a:r>
            <a:r>
              <a:rPr lang="fr-FR" sz="2000" b="1" dirty="0" smtClean="0"/>
              <a:t>Choix de l’ERP – Présentation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13h00 – 15h00	Groupe B </a:t>
            </a:r>
            <a:r>
              <a:rPr lang="fr-FR" sz="2000" dirty="0" smtClean="0"/>
              <a:t>– TD3: </a:t>
            </a:r>
            <a:r>
              <a:rPr lang="fr-FR" sz="2000" b="1" dirty="0" smtClean="0"/>
              <a:t>Choix de l’ERP – Préparation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C000"/>
                </a:solidFill>
                <a:sym typeface="Wingdings" pitchFamily="2" charset="2"/>
              </a:rPr>
              <a:t>15h15 – 18h15	Groupe C – TP: Utilisation de l’ERP </a:t>
            </a:r>
            <a:r>
              <a:rPr lang="fr-FR" sz="2400" b="1" dirty="0" err="1" smtClean="0">
                <a:solidFill>
                  <a:srgbClr val="FFC000"/>
                </a:solidFill>
                <a:sym typeface="Wingdings" pitchFamily="2" charset="2"/>
              </a:rPr>
              <a:t>Vincilia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8438"/>
            <a:ext cx="8229600" cy="3349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fr-F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Cours ERP – Agenda</a:t>
            </a:r>
            <a:r>
              <a:rPr lang="fr-FR" sz="1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(¤1)</a:t>
            </a:r>
            <a:endParaRPr lang="fr-FR" sz="32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181600"/>
          </a:xfrm>
        </p:spPr>
        <p:txBody>
          <a:bodyPr>
            <a:normAutofit/>
          </a:bodyPr>
          <a:lstStyle/>
          <a:p>
            <a:pPr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6 décembre					</a:t>
            </a:r>
            <a:r>
              <a:rPr lang="fr-FR" sz="2400" b="1" dirty="0" err="1" smtClean="0">
                <a:solidFill>
                  <a:srgbClr val="FFFF00"/>
                </a:solidFill>
              </a:rPr>
              <a:t>Y.Gal</a:t>
            </a:r>
            <a:endParaRPr lang="fr-FR" sz="2000" i="1" dirty="0" smtClean="0">
              <a:solidFill>
                <a:srgbClr val="FFFF00"/>
              </a:solidFill>
            </a:endParaRP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8h00 – 10h00	CM08 – </a:t>
            </a:r>
            <a:r>
              <a:rPr lang="fr-FR" sz="2000" b="1" dirty="0" smtClean="0"/>
              <a:t>Déploiement d’un ERP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12h15	</a:t>
            </a:r>
            <a:r>
              <a:rPr lang="fr-FR" sz="2000" dirty="0" smtClean="0">
                <a:sym typeface="Wingdings" pitchFamily="2" charset="2"/>
              </a:rPr>
              <a:t>Groupe B – </a:t>
            </a:r>
            <a:r>
              <a:rPr lang="fr-FR" sz="2000" dirty="0" smtClean="0"/>
              <a:t>TD4: </a:t>
            </a:r>
            <a:r>
              <a:rPr lang="fr-FR" sz="2000" b="1" dirty="0" smtClean="0"/>
              <a:t>Choix de l’ERP – </a:t>
            </a:r>
            <a:r>
              <a:rPr lang="fr-FR" sz="2000" b="1" dirty="0" err="1" smtClean="0"/>
              <a:t>Ptésentation</a:t>
            </a:r>
            <a:endParaRPr lang="fr-FR" sz="2000" b="1" dirty="0" smtClean="0"/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13h00 – 15h00	</a:t>
            </a:r>
            <a:r>
              <a:rPr lang="fr-FR" sz="2000" dirty="0" smtClean="0"/>
              <a:t>Groupe C – TD4: </a:t>
            </a:r>
            <a:r>
              <a:rPr lang="fr-FR" sz="2000" b="1" dirty="0" smtClean="0"/>
              <a:t>Choix de l’ERP – Présentation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C000"/>
                </a:solidFill>
                <a:sym typeface="Wingdings" pitchFamily="2" charset="2"/>
              </a:rPr>
              <a:t>15h15 – 18h15	Groupe A – TP: Utilisation de l’ERP </a:t>
            </a:r>
            <a:r>
              <a:rPr lang="fr-FR" sz="2400" b="1" dirty="0" err="1" smtClean="0">
                <a:solidFill>
                  <a:srgbClr val="FFC000"/>
                </a:solidFill>
                <a:sym typeface="Wingdings" pitchFamily="2" charset="2"/>
              </a:rPr>
              <a:t>Vincilia</a:t>
            </a:r>
            <a:endParaRPr lang="fr-FR" sz="2400" b="1" dirty="0" smtClean="0">
              <a:solidFill>
                <a:srgbClr val="FFC000"/>
              </a:solidFill>
            </a:endParaRPr>
          </a:p>
          <a:p>
            <a:pPr>
              <a:lnSpc>
                <a:spcPts val="2800"/>
              </a:lnSpc>
              <a:buFont typeface="Wingdings" pitchFamily="2" charset="2"/>
              <a:buChar char="Ø"/>
            </a:pPr>
            <a:endParaRPr lang="fr-FR" sz="2000" dirty="0" smtClean="0"/>
          </a:p>
          <a:p>
            <a:pPr>
              <a:lnSpc>
                <a:spcPts val="2800"/>
              </a:lnSpc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FF00"/>
                </a:solidFill>
              </a:rPr>
              <a:t>Lundi 13 décembre				</a:t>
            </a:r>
            <a:r>
              <a:rPr lang="fr-FR" sz="2400" b="1" dirty="0" err="1" smtClean="0">
                <a:solidFill>
                  <a:srgbClr val="FFFF00"/>
                </a:solidFill>
              </a:rPr>
              <a:t>JL.Tomas</a:t>
            </a:r>
            <a:endParaRPr lang="fr-FR" sz="2400" b="1" dirty="0" smtClean="0">
              <a:solidFill>
                <a:srgbClr val="FFFF00"/>
              </a:solidFill>
            </a:endParaRP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8h00 – 10h00	CM09 – </a:t>
            </a:r>
            <a:r>
              <a:rPr lang="fr-FR" sz="2000" b="1" dirty="0" smtClean="0"/>
              <a:t>Post-déploiement d’un ERP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/>
              <a:t>10h15 – 12h15	Groupe C – </a:t>
            </a:r>
            <a:r>
              <a:rPr lang="fr-FR" sz="2000" dirty="0" err="1" smtClean="0"/>
              <a:t>Debriefing</a:t>
            </a:r>
            <a:r>
              <a:rPr lang="fr-FR" sz="2000" dirty="0" smtClean="0"/>
              <a:t>, discussions, révisions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13h00 – 15h00	Groupe A </a:t>
            </a:r>
            <a:r>
              <a:rPr lang="fr-FR" sz="2000" dirty="0" smtClean="0"/>
              <a:t>– </a:t>
            </a:r>
            <a:r>
              <a:rPr lang="fr-FR" sz="2000" dirty="0" err="1" smtClean="0"/>
              <a:t>Debriefing</a:t>
            </a:r>
            <a:r>
              <a:rPr lang="fr-FR" sz="2000" dirty="0" smtClean="0"/>
              <a:t>, discussions, révisions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dirty="0" smtClean="0">
                <a:sym typeface="Wingdings" pitchFamily="2" charset="2"/>
              </a:rPr>
              <a:t>15h15 – 17h15	Groupe B </a:t>
            </a:r>
            <a:r>
              <a:rPr lang="fr-FR" sz="2000" dirty="0" smtClean="0"/>
              <a:t>– </a:t>
            </a:r>
            <a:r>
              <a:rPr lang="fr-FR" sz="2000" dirty="0" err="1" smtClean="0"/>
              <a:t>Debriefing</a:t>
            </a:r>
            <a:r>
              <a:rPr lang="fr-FR" sz="2000" dirty="0" smtClean="0"/>
              <a:t>, discussions, révisions</a:t>
            </a:r>
          </a:p>
          <a:p>
            <a:pPr lvl="1">
              <a:lnSpc>
                <a:spcPts val="2800"/>
              </a:lnSpc>
              <a:buFont typeface="Wingdings" pitchFamily="2" charset="2"/>
              <a:buChar char="Ø"/>
            </a:pPr>
            <a:r>
              <a:rPr lang="fr-FR" sz="2000" b="1" dirty="0" smtClean="0">
                <a:solidFill>
                  <a:srgbClr val="FF0000"/>
                </a:solidFill>
              </a:rPr>
              <a:t>17h30 – 18h30 	Contrôle individuel - Questions à Concepts Multiples</a:t>
            </a:r>
          </a:p>
          <a:p>
            <a:pPr lvl="3">
              <a:lnSpc>
                <a:spcPts val="2800"/>
              </a:lnSpc>
              <a:buFont typeface="Wingdings" pitchFamily="2" charset="2"/>
              <a:buChar char="Ø"/>
            </a:pPr>
            <a:endParaRPr lang="fr-FR" dirty="0" smtClean="0"/>
          </a:p>
          <a:p>
            <a:pPr>
              <a:lnSpc>
                <a:spcPts val="2800"/>
              </a:lnSpc>
              <a:buFont typeface="Wingdings" pitchFamily="2" charset="2"/>
              <a:buChar char="Ø"/>
            </a:pPr>
            <a:endParaRPr lang="fr-FR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198438"/>
            <a:ext cx="8229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Cours ERP – Agenda</a:t>
            </a:r>
            <a:r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(¤1)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1773</TotalTime>
  <Words>30</Words>
  <Application>Microsoft PowerPoint</Application>
  <PresentationFormat>Affichage à l'écran (4:3)</PresentationFormat>
  <Paragraphs>42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PP Template</vt:lpstr>
      <vt:lpstr>Cours ERP – Agenda  (¤1)</vt:lpstr>
      <vt:lpstr>Cours ERP – Agenda  (¤1)</vt:lpstr>
      <vt:lpstr>Diapositive 3</vt:lpstr>
    </vt:vector>
  </TitlesOfParts>
  <Company>NCR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ERP – DESS MIAGE </dc:title>
  <dc:creator>gb511075</dc:creator>
  <cp:lastModifiedBy>Jean-Louis Tomas</cp:lastModifiedBy>
  <cp:revision>156</cp:revision>
  <dcterms:created xsi:type="dcterms:W3CDTF">2004-10-07T09:26:15Z</dcterms:created>
  <dcterms:modified xsi:type="dcterms:W3CDTF">2010-11-12T16:00:47Z</dcterms:modified>
</cp:coreProperties>
</file>